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57" r:id="rId2"/>
    <p:sldId id="258" r:id="rId3"/>
    <p:sldId id="259" r:id="rId4"/>
    <p:sldId id="299" r:id="rId5"/>
    <p:sldId id="260" r:id="rId6"/>
    <p:sldId id="262" r:id="rId7"/>
    <p:sldId id="261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300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5" r:id="rId34"/>
    <p:sldId id="296" r:id="rId35"/>
    <p:sldId id="297" r:id="rId36"/>
    <p:sldId id="298" r:id="rId3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84" autoAdjust="0"/>
    <p:restoredTop sz="94641" autoAdjust="0"/>
  </p:normalViewPr>
  <p:slideViewPr>
    <p:cSldViewPr>
      <p:cViewPr varScale="1">
        <p:scale>
          <a:sx n="81" d="100"/>
          <a:sy n="81" d="100"/>
        </p:scale>
        <p:origin x="148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audio1.wav>
</file>

<file path=ppt/media/image1.jpeg>
</file>

<file path=ppt/media/image10.png>
</file>

<file path=ppt/media/image100.jpeg>
</file>

<file path=ppt/media/image101.png>
</file>

<file path=ppt/media/image102.png>
</file>

<file path=ppt/media/image103.png>
</file>

<file path=ppt/media/image104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jpeg>
</file>

<file path=ppt/media/image3.png>
</file>

<file path=ppt/media/image30.pn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40.jpeg>
</file>

<file path=ppt/media/image41.png>
</file>

<file path=ppt/media/image42.png>
</file>

<file path=ppt/media/image43.jpeg>
</file>

<file path=ppt/media/image44.jpeg>
</file>

<file path=ppt/media/image45.jpeg>
</file>

<file path=ppt/media/image46.jpeg>
</file>

<file path=ppt/media/image47.jpeg>
</file>

<file path=ppt/media/image48.png>
</file>

<file path=ppt/media/image49.jpeg>
</file>

<file path=ppt/media/image5.pn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png>
</file>

<file path=ppt/media/image6.png>
</file>

<file path=ppt/media/image60.jpeg>
</file>

<file path=ppt/media/image61.jpeg>
</file>

<file path=ppt/media/image62.jpeg>
</file>

<file path=ppt/media/image63.jpeg>
</file>

<file path=ppt/media/image64.jpeg>
</file>

<file path=ppt/media/image65.jpeg>
</file>

<file path=ppt/media/image66.jpeg>
</file>

<file path=ppt/media/image67.jpeg>
</file>

<file path=ppt/media/image68.jpeg>
</file>

<file path=ppt/media/image69.png>
</file>

<file path=ppt/media/image7.png>
</file>

<file path=ppt/media/image70.jpeg>
</file>

<file path=ppt/media/image71.jpeg>
</file>

<file path=ppt/media/image72.jpeg>
</file>

<file path=ppt/media/image73.jpeg>
</file>

<file path=ppt/media/image74.jpeg>
</file>

<file path=ppt/media/image75.jpeg>
</file>

<file path=ppt/media/image76.jpeg>
</file>

<file path=ppt/media/image77.jpeg>
</file>

<file path=ppt/media/image78.jpeg>
</file>

<file path=ppt/media/image79.jpeg>
</file>

<file path=ppt/media/image8.jpeg>
</file>

<file path=ppt/media/image80.jpeg>
</file>

<file path=ppt/media/image81.jpeg>
</file>

<file path=ppt/media/image82.jpeg>
</file>

<file path=ppt/media/image83.jpeg>
</file>

<file path=ppt/media/image84.jpeg>
</file>

<file path=ppt/media/image85.jpeg>
</file>

<file path=ppt/media/image86.jpeg>
</file>

<file path=ppt/media/image87.jpeg>
</file>

<file path=ppt/media/image88.jpeg>
</file>

<file path=ppt/media/image89.jpeg>
</file>

<file path=ppt/media/image9.png>
</file>

<file path=ppt/media/image90.jpeg>
</file>

<file path=ppt/media/image91.jpeg>
</file>

<file path=ppt/media/image92.jpeg>
</file>

<file path=ppt/media/image93.jpeg>
</file>

<file path=ppt/media/image94.jpeg>
</file>

<file path=ppt/media/image95.jpeg>
</file>

<file path=ppt/media/image96.jpeg>
</file>

<file path=ppt/media/image97.jpeg>
</file>

<file path=ppt/media/image98.png>
</file>

<file path=ppt/media/image9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038B7D-BCA0-4CE0-ACBF-57D2E6EF8D99}" type="datetimeFigureOut">
              <a:rPr lang="zh-CN" altLang="en-US" smtClean="0"/>
              <a:pPr/>
              <a:t>2020/2/19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4242A-6034-4CB1-8156-E35F11E941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2343-7DD9-4630-B3FB-B2E5D14D996D}" type="datetimeFigureOut">
              <a:rPr lang="zh-CN" altLang="en-US" smtClean="0"/>
              <a:pPr/>
              <a:t>2020/2/19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5C9EE-F94F-4E69-85A5-49DCEF4247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2343-7DD9-4630-B3FB-B2E5D14D996D}" type="datetimeFigureOut">
              <a:rPr lang="zh-CN" altLang="en-US" smtClean="0"/>
              <a:pPr/>
              <a:t>2020/2/19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5C9EE-F94F-4E69-85A5-49DCEF4247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2343-7DD9-4630-B3FB-B2E5D14D996D}" type="datetimeFigureOut">
              <a:rPr lang="zh-CN" altLang="en-US" smtClean="0"/>
              <a:pPr/>
              <a:t>2020/2/19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5C9EE-F94F-4E69-85A5-49DCEF4247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2343-7DD9-4630-B3FB-B2E5D14D996D}" type="datetimeFigureOut">
              <a:rPr lang="zh-CN" altLang="en-US" smtClean="0"/>
              <a:pPr/>
              <a:t>2020/2/19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5C9EE-F94F-4E69-85A5-49DCEF4247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2343-7DD9-4630-B3FB-B2E5D14D996D}" type="datetimeFigureOut">
              <a:rPr lang="zh-CN" altLang="en-US" smtClean="0"/>
              <a:pPr/>
              <a:t>2020/2/19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5C9EE-F94F-4E69-85A5-49DCEF4247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2343-7DD9-4630-B3FB-B2E5D14D996D}" type="datetimeFigureOut">
              <a:rPr lang="zh-CN" altLang="en-US" smtClean="0"/>
              <a:pPr/>
              <a:t>2020/2/19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5C9EE-F94F-4E69-85A5-49DCEF4247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2343-7DD9-4630-B3FB-B2E5D14D996D}" type="datetimeFigureOut">
              <a:rPr lang="zh-CN" altLang="en-US" smtClean="0"/>
              <a:pPr/>
              <a:t>2020/2/19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5C9EE-F94F-4E69-85A5-49DCEF4247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2343-7DD9-4630-B3FB-B2E5D14D996D}" type="datetimeFigureOut">
              <a:rPr lang="zh-CN" altLang="en-US" smtClean="0"/>
              <a:pPr/>
              <a:t>2020/2/19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5C9EE-F94F-4E69-85A5-49DCEF4247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2343-7DD9-4630-B3FB-B2E5D14D996D}" type="datetimeFigureOut">
              <a:rPr lang="zh-CN" altLang="en-US" smtClean="0"/>
              <a:pPr/>
              <a:t>2020/2/19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5C9EE-F94F-4E69-85A5-49DCEF4247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2343-7DD9-4630-B3FB-B2E5D14D996D}" type="datetimeFigureOut">
              <a:rPr lang="zh-CN" altLang="en-US" smtClean="0"/>
              <a:pPr/>
              <a:t>2020/2/19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5C9EE-F94F-4E69-85A5-49DCEF4247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2343-7DD9-4630-B3FB-B2E5D14D996D}" type="datetimeFigureOut">
              <a:rPr lang="zh-CN" altLang="en-US" smtClean="0"/>
              <a:pPr/>
              <a:t>2020/2/19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5C9EE-F94F-4E69-85A5-49DCEF4247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B2343-7DD9-4630-B3FB-B2E5D14D996D}" type="datetimeFigureOut">
              <a:rPr lang="zh-CN" altLang="en-US" smtClean="0"/>
              <a:pPr/>
              <a:t>2020/2/19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55C9EE-F94F-4E69-85A5-49DCEF4247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13" Type="http://schemas.openxmlformats.org/officeDocument/2006/relationships/image" Target="../media/image36.jpeg"/><Relationship Id="rId3" Type="http://schemas.openxmlformats.org/officeDocument/2006/relationships/image" Target="../media/image18.jpeg"/><Relationship Id="rId7" Type="http://schemas.openxmlformats.org/officeDocument/2006/relationships/image" Target="../media/image31.jpeg"/><Relationship Id="rId12" Type="http://schemas.openxmlformats.org/officeDocument/2006/relationships/image" Target="../media/image35.jpe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39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11" Type="http://schemas.openxmlformats.org/officeDocument/2006/relationships/image" Target="../media/image34.jpeg"/><Relationship Id="rId5" Type="http://schemas.openxmlformats.org/officeDocument/2006/relationships/image" Target="../media/image27.png"/><Relationship Id="rId15" Type="http://schemas.openxmlformats.org/officeDocument/2006/relationships/image" Target="../media/image38.jpeg"/><Relationship Id="rId10" Type="http://schemas.openxmlformats.org/officeDocument/2006/relationships/image" Target="../media/image33.jpeg"/><Relationship Id="rId4" Type="http://schemas.openxmlformats.org/officeDocument/2006/relationships/image" Target="../media/image19.png"/><Relationship Id="rId9" Type="http://schemas.openxmlformats.org/officeDocument/2006/relationships/image" Target="../media/image32.jpeg"/><Relationship Id="rId14" Type="http://schemas.openxmlformats.org/officeDocument/2006/relationships/image" Target="../media/image37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16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jpeg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jpeg"/><Relationship Id="rId13" Type="http://schemas.openxmlformats.org/officeDocument/2006/relationships/image" Target="../media/image49.jpeg"/><Relationship Id="rId3" Type="http://schemas.openxmlformats.org/officeDocument/2006/relationships/image" Target="../media/image16.png"/><Relationship Id="rId7" Type="http://schemas.openxmlformats.org/officeDocument/2006/relationships/image" Target="../media/image43.jpeg"/><Relationship Id="rId12" Type="http://schemas.openxmlformats.org/officeDocument/2006/relationships/image" Target="../media/image4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11" Type="http://schemas.openxmlformats.org/officeDocument/2006/relationships/image" Target="../media/image47.jpeg"/><Relationship Id="rId5" Type="http://schemas.openxmlformats.org/officeDocument/2006/relationships/image" Target="../media/image19.png"/><Relationship Id="rId10" Type="http://schemas.openxmlformats.org/officeDocument/2006/relationships/image" Target="../media/image46.jpeg"/><Relationship Id="rId4" Type="http://schemas.openxmlformats.org/officeDocument/2006/relationships/image" Target="../media/image18.jpeg"/><Relationship Id="rId9" Type="http://schemas.openxmlformats.org/officeDocument/2006/relationships/image" Target="../media/image45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jpeg"/><Relationship Id="rId3" Type="http://schemas.openxmlformats.org/officeDocument/2006/relationships/image" Target="../media/image16.png"/><Relationship Id="rId7" Type="http://schemas.openxmlformats.org/officeDocument/2006/relationships/image" Target="../media/image2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jpeg"/><Relationship Id="rId3" Type="http://schemas.openxmlformats.org/officeDocument/2006/relationships/image" Target="../media/image18.jpeg"/><Relationship Id="rId7" Type="http://schemas.openxmlformats.org/officeDocument/2006/relationships/image" Target="../media/image5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1.jpeg"/><Relationship Id="rId5" Type="http://schemas.openxmlformats.org/officeDocument/2006/relationships/image" Target="../media/image27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jpeg"/><Relationship Id="rId3" Type="http://schemas.openxmlformats.org/officeDocument/2006/relationships/image" Target="../media/image18.jpeg"/><Relationship Id="rId7" Type="http://schemas.openxmlformats.org/officeDocument/2006/relationships/image" Target="../media/image5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54.jpe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jpeg"/><Relationship Id="rId13" Type="http://schemas.openxmlformats.org/officeDocument/2006/relationships/image" Target="../media/image61.jpeg"/><Relationship Id="rId3" Type="http://schemas.openxmlformats.org/officeDocument/2006/relationships/image" Target="../media/image16.png"/><Relationship Id="rId7" Type="http://schemas.openxmlformats.org/officeDocument/2006/relationships/image" Target="../media/image57.jpeg"/><Relationship Id="rId12" Type="http://schemas.openxmlformats.org/officeDocument/2006/relationships/image" Target="../media/image60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6.jpeg"/><Relationship Id="rId11" Type="http://schemas.openxmlformats.org/officeDocument/2006/relationships/image" Target="../media/image51.jpeg"/><Relationship Id="rId5" Type="http://schemas.openxmlformats.org/officeDocument/2006/relationships/image" Target="../media/image19.png"/><Relationship Id="rId10" Type="http://schemas.openxmlformats.org/officeDocument/2006/relationships/image" Target="../media/image27.png"/><Relationship Id="rId4" Type="http://schemas.openxmlformats.org/officeDocument/2006/relationships/image" Target="../media/image18.jpeg"/><Relationship Id="rId9" Type="http://schemas.openxmlformats.org/officeDocument/2006/relationships/image" Target="../media/image5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51.jpeg"/><Relationship Id="rId7" Type="http://schemas.openxmlformats.org/officeDocument/2006/relationships/image" Target="../media/image6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image" Target="../media/image62.jpeg"/><Relationship Id="rId9" Type="http://schemas.openxmlformats.org/officeDocument/2006/relationships/image" Target="../media/image64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51.jpeg"/><Relationship Id="rId7" Type="http://schemas.openxmlformats.org/officeDocument/2006/relationships/image" Target="../media/image6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10" Type="http://schemas.openxmlformats.org/officeDocument/2006/relationships/image" Target="../media/image67.jpeg"/><Relationship Id="rId4" Type="http://schemas.openxmlformats.org/officeDocument/2006/relationships/image" Target="../media/image16.png"/><Relationship Id="rId9" Type="http://schemas.openxmlformats.org/officeDocument/2006/relationships/image" Target="../media/image66.jpe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jpeg"/><Relationship Id="rId5" Type="http://schemas.openxmlformats.org/officeDocument/2006/relationships/image" Target="../media/image68.jpeg"/><Relationship Id="rId10" Type="http://schemas.openxmlformats.org/officeDocument/2006/relationships/image" Target="../media/image70.jpeg"/><Relationship Id="rId4" Type="http://schemas.openxmlformats.org/officeDocument/2006/relationships/hyperlink" Target="http://zh.wikipedia.org/wiki/File:Jinianbei.jpg" TargetMode="External"/><Relationship Id="rId9" Type="http://schemas.openxmlformats.org/officeDocument/2006/relationships/image" Target="../media/image6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jpeg"/><Relationship Id="rId7" Type="http://schemas.openxmlformats.org/officeDocument/2006/relationships/image" Target="../media/image73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2.jpeg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image" Target="../media/image74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jpeg"/><Relationship Id="rId13" Type="http://schemas.openxmlformats.org/officeDocument/2006/relationships/image" Target="../media/image81.jpeg"/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12" Type="http://schemas.openxmlformats.org/officeDocument/2006/relationships/image" Target="../media/image80.jpeg"/><Relationship Id="rId17" Type="http://schemas.openxmlformats.org/officeDocument/2006/relationships/image" Target="../media/image85.jpeg"/><Relationship Id="rId2" Type="http://schemas.openxmlformats.org/officeDocument/2006/relationships/notesSlide" Target="../notesSlides/notesSlide22.xml"/><Relationship Id="rId16" Type="http://schemas.openxmlformats.org/officeDocument/2006/relationships/image" Target="../media/image8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jpeg"/><Relationship Id="rId11" Type="http://schemas.openxmlformats.org/officeDocument/2006/relationships/image" Target="../media/image79.jpeg"/><Relationship Id="rId5" Type="http://schemas.openxmlformats.org/officeDocument/2006/relationships/image" Target="../media/image75.jpeg"/><Relationship Id="rId15" Type="http://schemas.openxmlformats.org/officeDocument/2006/relationships/image" Target="../media/image83.jpeg"/><Relationship Id="rId10" Type="http://schemas.openxmlformats.org/officeDocument/2006/relationships/image" Target="../media/image78.jpeg"/><Relationship Id="rId4" Type="http://schemas.openxmlformats.org/officeDocument/2006/relationships/slide" Target="slide6.xml"/><Relationship Id="rId9" Type="http://schemas.openxmlformats.org/officeDocument/2006/relationships/image" Target="../media/image77.jpeg"/><Relationship Id="rId14" Type="http://schemas.openxmlformats.org/officeDocument/2006/relationships/image" Target="../media/image82.jpe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jpeg"/><Relationship Id="rId5" Type="http://schemas.openxmlformats.org/officeDocument/2006/relationships/image" Target="../media/image75.jpeg"/><Relationship Id="rId10" Type="http://schemas.openxmlformats.org/officeDocument/2006/relationships/image" Target="../media/image87.jpeg"/><Relationship Id="rId4" Type="http://schemas.openxmlformats.org/officeDocument/2006/relationships/slide" Target="slide6.xml"/><Relationship Id="rId9" Type="http://schemas.openxmlformats.org/officeDocument/2006/relationships/image" Target="../media/image86.jpe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8.jpeg"/><Relationship Id="rId7" Type="http://schemas.openxmlformats.org/officeDocument/2006/relationships/image" Target="../media/image2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eg"/><Relationship Id="rId5" Type="http://schemas.openxmlformats.org/officeDocument/2006/relationships/image" Target="../media/image11.jpeg"/><Relationship Id="rId10" Type="http://schemas.openxmlformats.org/officeDocument/2006/relationships/image" Target="../media/image25.jpeg"/><Relationship Id="rId4" Type="http://schemas.openxmlformats.org/officeDocument/2006/relationships/image" Target="../media/image9.png"/><Relationship Id="rId9" Type="http://schemas.openxmlformats.org/officeDocument/2006/relationships/image" Target="../media/image24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88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jpeg"/><Relationship Id="rId3" Type="http://schemas.openxmlformats.org/officeDocument/2006/relationships/image" Target="../media/image18.jpeg"/><Relationship Id="rId7" Type="http://schemas.openxmlformats.org/officeDocument/2006/relationships/image" Target="../media/image89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27.png"/><Relationship Id="rId4" Type="http://schemas.openxmlformats.org/officeDocument/2006/relationships/image" Target="../media/image19.png"/><Relationship Id="rId9" Type="http://schemas.openxmlformats.org/officeDocument/2006/relationships/image" Target="../media/image91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image" Target="../media/image92.jpe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5.jpeg"/><Relationship Id="rId3" Type="http://schemas.openxmlformats.org/officeDocument/2006/relationships/image" Target="../media/image18.jpeg"/><Relationship Id="rId7" Type="http://schemas.openxmlformats.org/officeDocument/2006/relationships/image" Target="../media/image94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3.jpeg"/><Relationship Id="rId5" Type="http://schemas.openxmlformats.org/officeDocument/2006/relationships/image" Target="../media/image27.png"/><Relationship Id="rId4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7.jpeg"/><Relationship Id="rId3" Type="http://schemas.openxmlformats.org/officeDocument/2006/relationships/image" Target="../media/image16.png"/><Relationship Id="rId7" Type="http://schemas.openxmlformats.org/officeDocument/2006/relationships/image" Target="../media/image96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jpe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jpeg"/><Relationship Id="rId3" Type="http://schemas.openxmlformats.org/officeDocument/2006/relationships/image" Target="../media/image16.png"/><Relationship Id="rId7" Type="http://schemas.openxmlformats.org/officeDocument/2006/relationships/image" Target="../media/image9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19.png"/><Relationship Id="rId4" Type="http://schemas.openxmlformats.org/officeDocument/2006/relationships/image" Target="../media/image18.jpeg"/><Relationship Id="rId9" Type="http://schemas.openxmlformats.org/officeDocument/2006/relationships/image" Target="../media/image100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0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3.png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jpeg"/><Relationship Id="rId4" Type="http://schemas.openxmlformats.org/officeDocument/2006/relationships/image" Target="../media/image1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15.jpe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12" Type="http://schemas.openxmlformats.org/officeDocument/2006/relationships/slide" Target="slide2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11" Type="http://schemas.openxmlformats.org/officeDocument/2006/relationships/slide" Target="slide25.xml"/><Relationship Id="rId5" Type="http://schemas.openxmlformats.org/officeDocument/2006/relationships/image" Target="../media/image18.jpeg"/><Relationship Id="rId10" Type="http://schemas.openxmlformats.org/officeDocument/2006/relationships/slide" Target="slide11.xml"/><Relationship Id="rId4" Type="http://schemas.openxmlformats.org/officeDocument/2006/relationships/image" Target="../media/image17.jpeg"/><Relationship Id="rId9" Type="http://schemas.openxmlformats.org/officeDocument/2006/relationships/slide" Target="slide10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8.jpeg"/><Relationship Id="rId7" Type="http://schemas.openxmlformats.org/officeDocument/2006/relationships/image" Target="../media/image2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eg"/><Relationship Id="rId5" Type="http://schemas.openxmlformats.org/officeDocument/2006/relationships/image" Target="../media/image11.jpeg"/><Relationship Id="rId10" Type="http://schemas.openxmlformats.org/officeDocument/2006/relationships/image" Target="../media/image25.jpeg"/><Relationship Id="rId4" Type="http://schemas.openxmlformats.org/officeDocument/2006/relationships/image" Target="../media/image9.png"/><Relationship Id="rId9" Type="http://schemas.openxmlformats.org/officeDocument/2006/relationships/image" Target="../media/image2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 descr="58e75e8b00687"/>
          <p:cNvPicPr>
            <a:picLocks noChangeAspect="1"/>
          </p:cNvPicPr>
          <p:nvPr/>
        </p:nvPicPr>
        <p:blipFill>
          <a:blip r:embed="rId3" cstate="print"/>
          <a:srcRect t="21581" r="30256"/>
          <a:stretch>
            <a:fillRect/>
          </a:stretch>
        </p:blipFill>
        <p:spPr>
          <a:xfrm flipH="1">
            <a:off x="-12095" y="-6653"/>
            <a:ext cx="9156095" cy="6864652"/>
          </a:xfrm>
          <a:prstGeom prst="rect">
            <a:avLst/>
          </a:prstGeom>
        </p:spPr>
      </p:pic>
      <p:cxnSp>
        <p:nvCxnSpPr>
          <p:cNvPr id="32" name="直接连接符 31"/>
          <p:cNvCxnSpPr/>
          <p:nvPr/>
        </p:nvCxnSpPr>
        <p:spPr>
          <a:xfrm>
            <a:off x="5535793" y="4177398"/>
            <a:ext cx="3327519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Box 11"/>
          <p:cNvSpPr txBox="1"/>
          <p:nvPr/>
        </p:nvSpPr>
        <p:spPr>
          <a:xfrm>
            <a:off x="85670" y="5947833"/>
            <a:ext cx="7218947" cy="309740"/>
          </a:xfrm>
          <a:prstGeom prst="rect">
            <a:avLst/>
          </a:prstGeom>
          <a:noFill/>
          <a:ln w="9525">
            <a:noFill/>
          </a:ln>
        </p:spPr>
        <p:txBody>
          <a:bodyPr lIns="78145" tIns="39072" rIns="78145" bIns="39072"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Calibri" panose="020F0502020204030204" charset="0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charset="0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sym typeface="Calibri" panose="020F0502020204030204" charset="0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sym typeface="Calibri" panose="020F0502020204030204" charset="0"/>
              </a:defRPr>
            </a:lvl5pPr>
          </a:lstStyle>
          <a:p>
            <a:pPr mar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1500" dirty="0">
                <a:solidFill>
                  <a:srgbClr val="5A0000"/>
                </a:solidFill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31" name="Text Box 11"/>
          <p:cNvSpPr txBox="1"/>
          <p:nvPr/>
        </p:nvSpPr>
        <p:spPr>
          <a:xfrm>
            <a:off x="186459" y="6068786"/>
            <a:ext cx="7218947" cy="309740"/>
          </a:xfrm>
          <a:prstGeom prst="rect">
            <a:avLst/>
          </a:prstGeom>
          <a:noFill/>
          <a:ln w="9525">
            <a:noFill/>
          </a:ln>
        </p:spPr>
        <p:txBody>
          <a:bodyPr lIns="78145" tIns="39072" rIns="78145" bIns="39072"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Calibri" panose="020F0502020204030204" charset="0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charset="0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sym typeface="Calibri" panose="020F0502020204030204" charset="0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sym typeface="Calibri" panose="020F0502020204030204" charset="0"/>
              </a:defRPr>
            </a:lvl5pPr>
          </a:lstStyle>
          <a:p>
            <a:pPr mar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1500" dirty="0">
                <a:solidFill>
                  <a:srgbClr val="5A0000"/>
                </a:solidFill>
                <a:latin typeface="Arial" panose="020B0604020202020204" pitchFamily="34" charset="0"/>
              </a:rPr>
              <a:t> </a:t>
            </a:r>
          </a:p>
        </p:txBody>
      </p:sp>
      <p:grpSp>
        <p:nvGrpSpPr>
          <p:cNvPr id="2" name="组合 123"/>
          <p:cNvGrpSpPr/>
          <p:nvPr/>
        </p:nvGrpSpPr>
        <p:grpSpPr>
          <a:xfrm>
            <a:off x="4628694" y="3447825"/>
            <a:ext cx="1025035" cy="1420971"/>
            <a:chOff x="4966840" y="32547"/>
            <a:chExt cx="1506022" cy="1739302"/>
          </a:xfrm>
        </p:grpSpPr>
        <p:sp>
          <p:nvSpPr>
            <p:cNvPr id="125" name="Freeform 27"/>
            <p:cNvSpPr/>
            <p:nvPr/>
          </p:nvSpPr>
          <p:spPr bwMode="auto">
            <a:xfrm>
              <a:off x="4966840" y="32547"/>
              <a:ext cx="1506022" cy="1739302"/>
            </a:xfrm>
            <a:custGeom>
              <a:avLst/>
              <a:gdLst>
                <a:gd name="T0" fmla="*/ 1098 w 2195"/>
                <a:gd name="T1" fmla="*/ 2535 h 2535"/>
                <a:gd name="T2" fmla="*/ 0 w 2195"/>
                <a:gd name="T3" fmla="*/ 1903 h 2535"/>
                <a:gd name="T4" fmla="*/ 0 w 2195"/>
                <a:gd name="T5" fmla="*/ 634 h 2535"/>
                <a:gd name="T6" fmla="*/ 1098 w 2195"/>
                <a:gd name="T7" fmla="*/ 0 h 2535"/>
                <a:gd name="T8" fmla="*/ 2195 w 2195"/>
                <a:gd name="T9" fmla="*/ 634 h 2535"/>
                <a:gd name="T10" fmla="*/ 2195 w 2195"/>
                <a:gd name="T11" fmla="*/ 1903 h 2535"/>
                <a:gd name="T12" fmla="*/ 1098 w 2195"/>
                <a:gd name="T13" fmla="*/ 2535 h 2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95" h="2535">
                  <a:moveTo>
                    <a:pt x="1098" y="2535"/>
                  </a:moveTo>
                  <a:lnTo>
                    <a:pt x="0" y="1903"/>
                  </a:lnTo>
                  <a:lnTo>
                    <a:pt x="0" y="634"/>
                  </a:lnTo>
                  <a:lnTo>
                    <a:pt x="1098" y="0"/>
                  </a:lnTo>
                  <a:lnTo>
                    <a:pt x="2195" y="634"/>
                  </a:lnTo>
                  <a:lnTo>
                    <a:pt x="2195" y="1903"/>
                  </a:lnTo>
                  <a:lnTo>
                    <a:pt x="1098" y="2535"/>
                  </a:lnTo>
                  <a:close/>
                </a:path>
              </a:pathLst>
            </a:custGeom>
            <a:gradFill>
              <a:gsLst>
                <a:gs pos="22000">
                  <a:schemeClr val="bg1">
                    <a:alpha val="40000"/>
                  </a:schemeClr>
                </a:gs>
                <a:gs pos="50000">
                  <a:srgbClr val="FFFFFF">
                    <a:alpha val="10000"/>
                  </a:srgbClr>
                </a:gs>
                <a:gs pos="50000">
                  <a:schemeClr val="bg1">
                    <a:alpha val="20000"/>
                  </a:schemeClr>
                </a:gs>
                <a:gs pos="15000">
                  <a:schemeClr val="bg1">
                    <a:alpha val="87000"/>
                  </a:schemeClr>
                </a:gs>
              </a:gsLst>
              <a:lin ang="2700000" scaled="0"/>
            </a:gradFill>
            <a:ln>
              <a:gradFill>
                <a:gsLst>
                  <a:gs pos="75000">
                    <a:srgbClr val="F0F0F0"/>
                  </a:gs>
                  <a:gs pos="50000">
                    <a:srgbClr val="C8C8C8"/>
                  </a:gs>
                  <a:gs pos="25000">
                    <a:srgbClr val="F0F0F0"/>
                  </a:gs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</a:ln>
            <a:effectLst>
              <a:outerShdw blurRad="228600" dist="889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dirty="0">
                <a:solidFill>
                  <a:srgbClr val="5A0000"/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26" name="Freeform 27"/>
            <p:cNvSpPr/>
            <p:nvPr/>
          </p:nvSpPr>
          <p:spPr bwMode="auto">
            <a:xfrm>
              <a:off x="5120790" y="210344"/>
              <a:ext cx="1198122" cy="1383709"/>
            </a:xfrm>
            <a:custGeom>
              <a:avLst/>
              <a:gdLst>
                <a:gd name="T0" fmla="*/ 1098 w 2195"/>
                <a:gd name="T1" fmla="*/ 2535 h 2535"/>
                <a:gd name="T2" fmla="*/ 0 w 2195"/>
                <a:gd name="T3" fmla="*/ 1903 h 2535"/>
                <a:gd name="T4" fmla="*/ 0 w 2195"/>
                <a:gd name="T5" fmla="*/ 634 h 2535"/>
                <a:gd name="T6" fmla="*/ 1098 w 2195"/>
                <a:gd name="T7" fmla="*/ 0 h 2535"/>
                <a:gd name="T8" fmla="*/ 2195 w 2195"/>
                <a:gd name="T9" fmla="*/ 634 h 2535"/>
                <a:gd name="T10" fmla="*/ 2195 w 2195"/>
                <a:gd name="T11" fmla="*/ 1903 h 2535"/>
                <a:gd name="T12" fmla="*/ 1098 w 2195"/>
                <a:gd name="T13" fmla="*/ 2535 h 2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95" h="2535">
                  <a:moveTo>
                    <a:pt x="1098" y="2535"/>
                  </a:moveTo>
                  <a:lnTo>
                    <a:pt x="0" y="1903"/>
                  </a:lnTo>
                  <a:lnTo>
                    <a:pt x="0" y="634"/>
                  </a:lnTo>
                  <a:lnTo>
                    <a:pt x="1098" y="0"/>
                  </a:lnTo>
                  <a:lnTo>
                    <a:pt x="2195" y="634"/>
                  </a:lnTo>
                  <a:lnTo>
                    <a:pt x="2195" y="1903"/>
                  </a:lnTo>
                  <a:lnTo>
                    <a:pt x="1098" y="2535"/>
                  </a:lnTo>
                  <a:close/>
                </a:path>
              </a:pathLst>
            </a:custGeom>
            <a:solidFill>
              <a:srgbClr val="5A0000"/>
            </a:solidFill>
            <a:ln w="28575" cap="flat">
              <a:noFill/>
              <a:prstDash val="solid"/>
              <a:miter lim="800000"/>
            </a:ln>
            <a:effectLst/>
          </p:spPr>
          <p:txBody>
            <a:bodyPr vert="horz" wrap="square" lIns="91434" tIns="45717" rIns="91434" bIns="45717" numCol="1" anchor="t" anchorCtr="0" compatLnSpc="1"/>
            <a:lstStyle/>
            <a:p>
              <a:endParaRPr lang="zh-CN" altLang="en-US" sz="1500" dirty="0">
                <a:solidFill>
                  <a:srgbClr val="5A0000"/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  <p:grpSp>
        <p:nvGrpSpPr>
          <p:cNvPr id="3" name="组合 126"/>
          <p:cNvGrpSpPr/>
          <p:nvPr/>
        </p:nvGrpSpPr>
        <p:grpSpPr>
          <a:xfrm>
            <a:off x="6876265" y="3447825"/>
            <a:ext cx="1025035" cy="1420971"/>
            <a:chOff x="4966840" y="32547"/>
            <a:chExt cx="1506022" cy="1739302"/>
          </a:xfrm>
        </p:grpSpPr>
        <p:sp>
          <p:nvSpPr>
            <p:cNvPr id="128" name="Freeform 27"/>
            <p:cNvSpPr/>
            <p:nvPr/>
          </p:nvSpPr>
          <p:spPr bwMode="auto">
            <a:xfrm>
              <a:off x="4966840" y="32547"/>
              <a:ext cx="1506022" cy="1739302"/>
            </a:xfrm>
            <a:custGeom>
              <a:avLst/>
              <a:gdLst>
                <a:gd name="T0" fmla="*/ 1098 w 2195"/>
                <a:gd name="T1" fmla="*/ 2535 h 2535"/>
                <a:gd name="T2" fmla="*/ 0 w 2195"/>
                <a:gd name="T3" fmla="*/ 1903 h 2535"/>
                <a:gd name="T4" fmla="*/ 0 w 2195"/>
                <a:gd name="T5" fmla="*/ 634 h 2535"/>
                <a:gd name="T6" fmla="*/ 1098 w 2195"/>
                <a:gd name="T7" fmla="*/ 0 h 2535"/>
                <a:gd name="T8" fmla="*/ 2195 w 2195"/>
                <a:gd name="T9" fmla="*/ 634 h 2535"/>
                <a:gd name="T10" fmla="*/ 2195 w 2195"/>
                <a:gd name="T11" fmla="*/ 1903 h 2535"/>
                <a:gd name="T12" fmla="*/ 1098 w 2195"/>
                <a:gd name="T13" fmla="*/ 2535 h 2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95" h="2535">
                  <a:moveTo>
                    <a:pt x="1098" y="2535"/>
                  </a:moveTo>
                  <a:lnTo>
                    <a:pt x="0" y="1903"/>
                  </a:lnTo>
                  <a:lnTo>
                    <a:pt x="0" y="634"/>
                  </a:lnTo>
                  <a:lnTo>
                    <a:pt x="1098" y="0"/>
                  </a:lnTo>
                  <a:lnTo>
                    <a:pt x="2195" y="634"/>
                  </a:lnTo>
                  <a:lnTo>
                    <a:pt x="2195" y="1903"/>
                  </a:lnTo>
                  <a:lnTo>
                    <a:pt x="1098" y="2535"/>
                  </a:lnTo>
                  <a:close/>
                </a:path>
              </a:pathLst>
            </a:custGeom>
            <a:gradFill>
              <a:gsLst>
                <a:gs pos="22000">
                  <a:schemeClr val="bg1">
                    <a:alpha val="40000"/>
                  </a:schemeClr>
                </a:gs>
                <a:gs pos="50000">
                  <a:srgbClr val="FFFFFF">
                    <a:alpha val="10000"/>
                  </a:srgbClr>
                </a:gs>
                <a:gs pos="50000">
                  <a:schemeClr val="bg1">
                    <a:alpha val="20000"/>
                  </a:schemeClr>
                </a:gs>
                <a:gs pos="15000">
                  <a:schemeClr val="bg1">
                    <a:alpha val="87000"/>
                  </a:schemeClr>
                </a:gs>
              </a:gsLst>
              <a:lin ang="2700000" scaled="0"/>
            </a:gradFill>
            <a:ln>
              <a:gradFill>
                <a:gsLst>
                  <a:gs pos="75000">
                    <a:srgbClr val="F0F0F0"/>
                  </a:gs>
                  <a:gs pos="50000">
                    <a:srgbClr val="C8C8C8"/>
                  </a:gs>
                  <a:gs pos="25000">
                    <a:srgbClr val="F0F0F0"/>
                  </a:gs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</a:ln>
            <a:effectLst>
              <a:outerShdw blurRad="228600" dist="889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dirty="0">
                <a:solidFill>
                  <a:srgbClr val="5A0000"/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29" name="Freeform 27"/>
            <p:cNvSpPr/>
            <p:nvPr/>
          </p:nvSpPr>
          <p:spPr bwMode="auto">
            <a:xfrm>
              <a:off x="5120790" y="210344"/>
              <a:ext cx="1198122" cy="1383709"/>
            </a:xfrm>
            <a:custGeom>
              <a:avLst/>
              <a:gdLst>
                <a:gd name="T0" fmla="*/ 1098 w 2195"/>
                <a:gd name="T1" fmla="*/ 2535 h 2535"/>
                <a:gd name="T2" fmla="*/ 0 w 2195"/>
                <a:gd name="T3" fmla="*/ 1903 h 2535"/>
                <a:gd name="T4" fmla="*/ 0 w 2195"/>
                <a:gd name="T5" fmla="*/ 634 h 2535"/>
                <a:gd name="T6" fmla="*/ 1098 w 2195"/>
                <a:gd name="T7" fmla="*/ 0 h 2535"/>
                <a:gd name="T8" fmla="*/ 2195 w 2195"/>
                <a:gd name="T9" fmla="*/ 634 h 2535"/>
                <a:gd name="T10" fmla="*/ 2195 w 2195"/>
                <a:gd name="T11" fmla="*/ 1903 h 2535"/>
                <a:gd name="T12" fmla="*/ 1098 w 2195"/>
                <a:gd name="T13" fmla="*/ 2535 h 2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95" h="2535">
                  <a:moveTo>
                    <a:pt x="1098" y="2535"/>
                  </a:moveTo>
                  <a:lnTo>
                    <a:pt x="0" y="1903"/>
                  </a:lnTo>
                  <a:lnTo>
                    <a:pt x="0" y="634"/>
                  </a:lnTo>
                  <a:lnTo>
                    <a:pt x="1098" y="0"/>
                  </a:lnTo>
                  <a:lnTo>
                    <a:pt x="2195" y="634"/>
                  </a:lnTo>
                  <a:lnTo>
                    <a:pt x="2195" y="1903"/>
                  </a:lnTo>
                  <a:lnTo>
                    <a:pt x="1098" y="2535"/>
                  </a:lnTo>
                  <a:close/>
                </a:path>
              </a:pathLst>
            </a:custGeom>
            <a:solidFill>
              <a:srgbClr val="5A0000"/>
            </a:solidFill>
            <a:ln w="28575" cap="flat">
              <a:noFill/>
              <a:prstDash val="solid"/>
              <a:miter lim="800000"/>
            </a:ln>
            <a:effectLst/>
          </p:spPr>
          <p:txBody>
            <a:bodyPr vert="horz" wrap="square" lIns="91434" tIns="45717" rIns="91434" bIns="45717" numCol="1" anchor="t" anchorCtr="0" compatLnSpc="1"/>
            <a:lstStyle/>
            <a:p>
              <a:endParaRPr lang="zh-CN" altLang="en-US" sz="1500" dirty="0">
                <a:solidFill>
                  <a:srgbClr val="5A0000"/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  <p:grpSp>
        <p:nvGrpSpPr>
          <p:cNvPr id="4" name="组合 129"/>
          <p:cNvGrpSpPr/>
          <p:nvPr/>
        </p:nvGrpSpPr>
        <p:grpSpPr>
          <a:xfrm>
            <a:off x="5742391" y="3471683"/>
            <a:ext cx="1025035" cy="1420971"/>
            <a:chOff x="229394" y="1453367"/>
            <a:chExt cx="969072" cy="1119178"/>
          </a:xfrm>
        </p:grpSpPr>
        <p:sp>
          <p:nvSpPr>
            <p:cNvPr id="131" name="Freeform 27"/>
            <p:cNvSpPr/>
            <p:nvPr/>
          </p:nvSpPr>
          <p:spPr bwMode="auto">
            <a:xfrm>
              <a:off x="229394" y="1453367"/>
              <a:ext cx="969072" cy="1119178"/>
            </a:xfrm>
            <a:custGeom>
              <a:avLst/>
              <a:gdLst>
                <a:gd name="T0" fmla="*/ 1098 w 2195"/>
                <a:gd name="T1" fmla="*/ 2535 h 2535"/>
                <a:gd name="T2" fmla="*/ 0 w 2195"/>
                <a:gd name="T3" fmla="*/ 1903 h 2535"/>
                <a:gd name="T4" fmla="*/ 0 w 2195"/>
                <a:gd name="T5" fmla="*/ 634 h 2535"/>
                <a:gd name="T6" fmla="*/ 1098 w 2195"/>
                <a:gd name="T7" fmla="*/ 0 h 2535"/>
                <a:gd name="T8" fmla="*/ 2195 w 2195"/>
                <a:gd name="T9" fmla="*/ 634 h 2535"/>
                <a:gd name="T10" fmla="*/ 2195 w 2195"/>
                <a:gd name="T11" fmla="*/ 1903 h 2535"/>
                <a:gd name="T12" fmla="*/ 1098 w 2195"/>
                <a:gd name="T13" fmla="*/ 2535 h 2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95" h="2535">
                  <a:moveTo>
                    <a:pt x="1098" y="2535"/>
                  </a:moveTo>
                  <a:lnTo>
                    <a:pt x="0" y="1903"/>
                  </a:lnTo>
                  <a:lnTo>
                    <a:pt x="0" y="634"/>
                  </a:lnTo>
                  <a:lnTo>
                    <a:pt x="1098" y="0"/>
                  </a:lnTo>
                  <a:lnTo>
                    <a:pt x="2195" y="634"/>
                  </a:lnTo>
                  <a:lnTo>
                    <a:pt x="2195" y="1903"/>
                  </a:lnTo>
                  <a:lnTo>
                    <a:pt x="1098" y="2535"/>
                  </a:lnTo>
                  <a:close/>
                </a:path>
              </a:pathLst>
            </a:custGeom>
            <a:gradFill>
              <a:gsLst>
                <a:gs pos="22000">
                  <a:schemeClr val="bg1">
                    <a:alpha val="40000"/>
                  </a:schemeClr>
                </a:gs>
                <a:gs pos="50000">
                  <a:srgbClr val="FFFFFF">
                    <a:alpha val="10000"/>
                  </a:srgbClr>
                </a:gs>
                <a:gs pos="50000">
                  <a:schemeClr val="bg1">
                    <a:alpha val="20000"/>
                  </a:schemeClr>
                </a:gs>
                <a:gs pos="15000">
                  <a:schemeClr val="bg1">
                    <a:alpha val="87000"/>
                  </a:schemeClr>
                </a:gs>
              </a:gsLst>
              <a:lin ang="2700000" scaled="0"/>
            </a:gradFill>
            <a:ln>
              <a:gradFill>
                <a:gsLst>
                  <a:gs pos="75000">
                    <a:srgbClr val="F0F0F0"/>
                  </a:gs>
                  <a:gs pos="50000">
                    <a:srgbClr val="C8C8C8"/>
                  </a:gs>
                  <a:gs pos="25000">
                    <a:srgbClr val="F0F0F0"/>
                  </a:gs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</a:ln>
            <a:effectLst>
              <a:outerShdw blurRad="228600" dist="889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dirty="0">
                <a:solidFill>
                  <a:srgbClr val="5A0000"/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32" name="Freeform 27"/>
            <p:cNvSpPr/>
            <p:nvPr/>
          </p:nvSpPr>
          <p:spPr bwMode="auto">
            <a:xfrm>
              <a:off x="337774" y="1563847"/>
              <a:ext cx="770949" cy="890367"/>
            </a:xfrm>
            <a:custGeom>
              <a:avLst/>
              <a:gdLst>
                <a:gd name="T0" fmla="*/ 1098 w 2195"/>
                <a:gd name="T1" fmla="*/ 2535 h 2535"/>
                <a:gd name="T2" fmla="*/ 0 w 2195"/>
                <a:gd name="T3" fmla="*/ 1903 h 2535"/>
                <a:gd name="T4" fmla="*/ 0 w 2195"/>
                <a:gd name="T5" fmla="*/ 634 h 2535"/>
                <a:gd name="T6" fmla="*/ 1098 w 2195"/>
                <a:gd name="T7" fmla="*/ 0 h 2535"/>
                <a:gd name="T8" fmla="*/ 2195 w 2195"/>
                <a:gd name="T9" fmla="*/ 634 h 2535"/>
                <a:gd name="T10" fmla="*/ 2195 w 2195"/>
                <a:gd name="T11" fmla="*/ 1903 h 2535"/>
                <a:gd name="T12" fmla="*/ 1098 w 2195"/>
                <a:gd name="T13" fmla="*/ 2535 h 2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95" h="2535">
                  <a:moveTo>
                    <a:pt x="1098" y="2535"/>
                  </a:moveTo>
                  <a:lnTo>
                    <a:pt x="0" y="1903"/>
                  </a:lnTo>
                  <a:lnTo>
                    <a:pt x="0" y="634"/>
                  </a:lnTo>
                  <a:lnTo>
                    <a:pt x="1098" y="0"/>
                  </a:lnTo>
                  <a:lnTo>
                    <a:pt x="2195" y="634"/>
                  </a:lnTo>
                  <a:lnTo>
                    <a:pt x="2195" y="1903"/>
                  </a:lnTo>
                  <a:lnTo>
                    <a:pt x="1098" y="2535"/>
                  </a:lnTo>
                  <a:close/>
                </a:path>
              </a:pathLst>
            </a:custGeom>
            <a:solidFill>
              <a:srgbClr val="17324B"/>
            </a:solidFill>
            <a:ln w="28575" cap="flat">
              <a:noFill/>
              <a:prstDash val="solid"/>
              <a:miter lim="800000"/>
            </a:ln>
            <a:effectLst/>
          </p:spPr>
          <p:txBody>
            <a:bodyPr vert="horz" wrap="square" lIns="91434" tIns="45717" rIns="91434" bIns="45717" numCol="1" anchor="t" anchorCtr="0" compatLnSpc="1"/>
            <a:lstStyle/>
            <a:p>
              <a:endParaRPr lang="zh-CN" altLang="en-US" sz="1500" dirty="0">
                <a:solidFill>
                  <a:srgbClr val="5A0000"/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  <p:grpSp>
        <p:nvGrpSpPr>
          <p:cNvPr id="5" name="组合 132"/>
          <p:cNvGrpSpPr/>
          <p:nvPr/>
        </p:nvGrpSpPr>
        <p:grpSpPr>
          <a:xfrm>
            <a:off x="8025767" y="3504825"/>
            <a:ext cx="1025035" cy="1420971"/>
            <a:chOff x="229394" y="1453366"/>
            <a:chExt cx="969072" cy="1119178"/>
          </a:xfrm>
        </p:grpSpPr>
        <p:sp>
          <p:nvSpPr>
            <p:cNvPr id="134" name="Freeform 27"/>
            <p:cNvSpPr/>
            <p:nvPr/>
          </p:nvSpPr>
          <p:spPr bwMode="auto">
            <a:xfrm>
              <a:off x="229394" y="1453366"/>
              <a:ext cx="969072" cy="1119178"/>
            </a:xfrm>
            <a:custGeom>
              <a:avLst/>
              <a:gdLst>
                <a:gd name="T0" fmla="*/ 1098 w 2195"/>
                <a:gd name="T1" fmla="*/ 2535 h 2535"/>
                <a:gd name="T2" fmla="*/ 0 w 2195"/>
                <a:gd name="T3" fmla="*/ 1903 h 2535"/>
                <a:gd name="T4" fmla="*/ 0 w 2195"/>
                <a:gd name="T5" fmla="*/ 634 h 2535"/>
                <a:gd name="T6" fmla="*/ 1098 w 2195"/>
                <a:gd name="T7" fmla="*/ 0 h 2535"/>
                <a:gd name="T8" fmla="*/ 2195 w 2195"/>
                <a:gd name="T9" fmla="*/ 634 h 2535"/>
                <a:gd name="T10" fmla="*/ 2195 w 2195"/>
                <a:gd name="T11" fmla="*/ 1903 h 2535"/>
                <a:gd name="T12" fmla="*/ 1098 w 2195"/>
                <a:gd name="T13" fmla="*/ 2535 h 2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95" h="2535">
                  <a:moveTo>
                    <a:pt x="1098" y="2535"/>
                  </a:moveTo>
                  <a:lnTo>
                    <a:pt x="0" y="1903"/>
                  </a:lnTo>
                  <a:lnTo>
                    <a:pt x="0" y="634"/>
                  </a:lnTo>
                  <a:lnTo>
                    <a:pt x="1098" y="0"/>
                  </a:lnTo>
                  <a:lnTo>
                    <a:pt x="2195" y="634"/>
                  </a:lnTo>
                  <a:lnTo>
                    <a:pt x="2195" y="1903"/>
                  </a:lnTo>
                  <a:lnTo>
                    <a:pt x="1098" y="2535"/>
                  </a:lnTo>
                  <a:close/>
                </a:path>
              </a:pathLst>
            </a:custGeom>
            <a:gradFill>
              <a:gsLst>
                <a:gs pos="22000">
                  <a:schemeClr val="bg1">
                    <a:alpha val="40000"/>
                  </a:schemeClr>
                </a:gs>
                <a:gs pos="50000">
                  <a:srgbClr val="FFFFFF">
                    <a:alpha val="10000"/>
                  </a:srgbClr>
                </a:gs>
                <a:gs pos="50000">
                  <a:schemeClr val="bg1">
                    <a:alpha val="20000"/>
                  </a:schemeClr>
                </a:gs>
                <a:gs pos="15000">
                  <a:schemeClr val="bg1">
                    <a:alpha val="87000"/>
                  </a:schemeClr>
                </a:gs>
              </a:gsLst>
              <a:lin ang="2700000" scaled="0"/>
            </a:gradFill>
            <a:ln>
              <a:gradFill>
                <a:gsLst>
                  <a:gs pos="75000">
                    <a:srgbClr val="F0F0F0"/>
                  </a:gs>
                  <a:gs pos="50000">
                    <a:srgbClr val="C8C8C8"/>
                  </a:gs>
                  <a:gs pos="25000">
                    <a:srgbClr val="F0F0F0"/>
                  </a:gs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</a:ln>
            <a:effectLst>
              <a:outerShdw blurRad="228600" dist="889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dirty="0">
                <a:solidFill>
                  <a:srgbClr val="5A0000"/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35" name="Freeform 27"/>
            <p:cNvSpPr/>
            <p:nvPr/>
          </p:nvSpPr>
          <p:spPr bwMode="auto">
            <a:xfrm>
              <a:off x="337774" y="1563847"/>
              <a:ext cx="770949" cy="890367"/>
            </a:xfrm>
            <a:custGeom>
              <a:avLst/>
              <a:gdLst>
                <a:gd name="T0" fmla="*/ 1098 w 2195"/>
                <a:gd name="T1" fmla="*/ 2535 h 2535"/>
                <a:gd name="T2" fmla="*/ 0 w 2195"/>
                <a:gd name="T3" fmla="*/ 1903 h 2535"/>
                <a:gd name="T4" fmla="*/ 0 w 2195"/>
                <a:gd name="T5" fmla="*/ 634 h 2535"/>
                <a:gd name="T6" fmla="*/ 1098 w 2195"/>
                <a:gd name="T7" fmla="*/ 0 h 2535"/>
                <a:gd name="T8" fmla="*/ 2195 w 2195"/>
                <a:gd name="T9" fmla="*/ 634 h 2535"/>
                <a:gd name="T10" fmla="*/ 2195 w 2195"/>
                <a:gd name="T11" fmla="*/ 1903 h 2535"/>
                <a:gd name="T12" fmla="*/ 1098 w 2195"/>
                <a:gd name="T13" fmla="*/ 2535 h 2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95" h="2535">
                  <a:moveTo>
                    <a:pt x="1098" y="2535"/>
                  </a:moveTo>
                  <a:lnTo>
                    <a:pt x="0" y="1903"/>
                  </a:lnTo>
                  <a:lnTo>
                    <a:pt x="0" y="634"/>
                  </a:lnTo>
                  <a:lnTo>
                    <a:pt x="1098" y="0"/>
                  </a:lnTo>
                  <a:lnTo>
                    <a:pt x="2195" y="634"/>
                  </a:lnTo>
                  <a:lnTo>
                    <a:pt x="2195" y="1903"/>
                  </a:lnTo>
                  <a:lnTo>
                    <a:pt x="1098" y="2535"/>
                  </a:lnTo>
                  <a:close/>
                </a:path>
              </a:pathLst>
            </a:custGeom>
            <a:solidFill>
              <a:srgbClr val="17324B"/>
            </a:solidFill>
            <a:ln w="28575" cap="flat">
              <a:noFill/>
              <a:prstDash val="solid"/>
              <a:miter lim="800000"/>
            </a:ln>
            <a:effectLst/>
          </p:spPr>
          <p:txBody>
            <a:bodyPr vert="horz" wrap="square" lIns="91434" tIns="45717" rIns="91434" bIns="45717" numCol="1" anchor="t" anchorCtr="0" compatLnSpc="1"/>
            <a:lstStyle/>
            <a:p>
              <a:endParaRPr lang="zh-CN" altLang="en-US" sz="1500" dirty="0">
                <a:solidFill>
                  <a:srgbClr val="5A0000"/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  <p:sp>
        <p:nvSpPr>
          <p:cNvPr id="136" name="TextBox 135"/>
          <p:cNvSpPr txBox="1"/>
          <p:nvPr/>
        </p:nvSpPr>
        <p:spPr>
          <a:xfrm>
            <a:off x="4837507" y="3788006"/>
            <a:ext cx="593833" cy="602127"/>
          </a:xfrm>
          <a:prstGeom prst="rect">
            <a:avLst/>
          </a:prstGeom>
          <a:noFill/>
        </p:spPr>
        <p:txBody>
          <a:bodyPr wrap="none" lIns="78145" tIns="39072" rIns="78145" bIns="39072" rtlCol="0">
            <a:spAutoFit/>
          </a:bodyPr>
          <a:lstStyle/>
          <a:p>
            <a:r>
              <a:rPr lang="zh-CN" altLang="en-US" sz="3400" b="1" dirty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rPr>
              <a:t>历</a:t>
            </a:r>
          </a:p>
        </p:txBody>
      </p:sp>
      <p:sp>
        <p:nvSpPr>
          <p:cNvPr id="137" name="TextBox 136"/>
          <p:cNvSpPr txBox="1"/>
          <p:nvPr/>
        </p:nvSpPr>
        <p:spPr>
          <a:xfrm>
            <a:off x="5971381" y="3788006"/>
            <a:ext cx="593833" cy="602127"/>
          </a:xfrm>
          <a:prstGeom prst="rect">
            <a:avLst/>
          </a:prstGeom>
          <a:noFill/>
        </p:spPr>
        <p:txBody>
          <a:bodyPr wrap="none" lIns="78145" tIns="39072" rIns="78145" bIns="39072" rtlCol="0">
            <a:spAutoFit/>
          </a:bodyPr>
          <a:lstStyle/>
          <a:p>
            <a:r>
              <a:rPr lang="zh-CN" altLang="en-US" sz="3400" b="1" dirty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rPr>
              <a:t>史</a:t>
            </a:r>
          </a:p>
        </p:txBody>
      </p:sp>
      <p:sp>
        <p:nvSpPr>
          <p:cNvPr id="138" name="TextBox 137"/>
          <p:cNvSpPr txBox="1"/>
          <p:nvPr/>
        </p:nvSpPr>
        <p:spPr>
          <a:xfrm>
            <a:off x="7087411" y="3788006"/>
            <a:ext cx="593833" cy="602127"/>
          </a:xfrm>
          <a:prstGeom prst="rect">
            <a:avLst/>
          </a:prstGeom>
          <a:noFill/>
        </p:spPr>
        <p:txBody>
          <a:bodyPr wrap="none" lIns="78145" tIns="39072" rIns="78145" bIns="39072" rtlCol="0">
            <a:spAutoFit/>
          </a:bodyPr>
          <a:lstStyle/>
          <a:p>
            <a:r>
              <a:rPr lang="zh-CN" altLang="en-US" sz="3400" b="1" dirty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rPr>
              <a:t>课</a:t>
            </a:r>
          </a:p>
        </p:txBody>
      </p:sp>
      <p:sp>
        <p:nvSpPr>
          <p:cNvPr id="139" name="TextBox 138"/>
          <p:cNvSpPr txBox="1"/>
          <p:nvPr/>
        </p:nvSpPr>
        <p:spPr>
          <a:xfrm>
            <a:off x="8213692" y="3788006"/>
            <a:ext cx="593833" cy="602127"/>
          </a:xfrm>
          <a:prstGeom prst="rect">
            <a:avLst/>
          </a:prstGeom>
          <a:noFill/>
        </p:spPr>
        <p:txBody>
          <a:bodyPr wrap="none" lIns="78145" tIns="39072" rIns="78145" bIns="39072" rtlCol="0">
            <a:spAutoFit/>
          </a:bodyPr>
          <a:lstStyle/>
          <a:p>
            <a:r>
              <a:rPr lang="zh-CN" altLang="en-US" sz="3400" b="1" dirty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rPr>
              <a:t>堂</a:t>
            </a:r>
          </a:p>
        </p:txBody>
      </p:sp>
      <p:pic>
        <p:nvPicPr>
          <p:cNvPr id="141" name="图片 140" descr="图片3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515306" y="1660059"/>
            <a:ext cx="4875658" cy="1387451"/>
          </a:xfrm>
          <a:prstGeom prst="rect">
            <a:avLst/>
          </a:prstGeom>
        </p:spPr>
      </p:pic>
      <p:pic>
        <p:nvPicPr>
          <p:cNvPr id="28" name="图片 27" descr="QQ截图20180117201048.png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510540" y="2408457"/>
            <a:ext cx="1549033" cy="2612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矩形 54"/>
          <p:cNvSpPr/>
          <p:nvPr/>
        </p:nvSpPr>
        <p:spPr bwMode="auto">
          <a:xfrm flipV="1">
            <a:off x="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grpSp>
        <p:nvGrpSpPr>
          <p:cNvPr id="4" name="组合 35"/>
          <p:cNvGrpSpPr/>
          <p:nvPr/>
        </p:nvGrpSpPr>
        <p:grpSpPr>
          <a:xfrm>
            <a:off x="0" y="571480"/>
            <a:ext cx="1907396" cy="1124175"/>
            <a:chOff x="945803" y="915566"/>
            <a:chExt cx="3143657" cy="1180384"/>
          </a:xfrm>
        </p:grpSpPr>
        <p:pic>
          <p:nvPicPr>
            <p:cNvPr id="37" name="Picture 2" descr="C:\Users\Thinkpad\Desktop\PNG\1_0001_图层-6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5803" y="915566"/>
              <a:ext cx="3143657" cy="11803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8" name="矩形 37"/>
            <p:cNvSpPr/>
            <p:nvPr/>
          </p:nvSpPr>
          <p:spPr>
            <a:xfrm>
              <a:off x="1390391" y="1085148"/>
              <a:ext cx="1614774" cy="7230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内容</a:t>
              </a:r>
            </a:p>
          </p:txBody>
        </p:sp>
      </p:grpSp>
      <p:grpSp>
        <p:nvGrpSpPr>
          <p:cNvPr id="5" name="Group 13"/>
          <p:cNvGrpSpPr>
            <a:grpSpLocks/>
          </p:cNvGrpSpPr>
          <p:nvPr/>
        </p:nvGrpSpPr>
        <p:grpSpPr bwMode="auto">
          <a:xfrm>
            <a:off x="1227122" y="5795149"/>
            <a:ext cx="7256743" cy="207131"/>
            <a:chOff x="-204" y="2976"/>
            <a:chExt cx="5760" cy="137"/>
          </a:xfrm>
        </p:grpSpPr>
        <p:pic>
          <p:nvPicPr>
            <p:cNvPr id="41" name="Picture 14" descr="7"/>
            <p:cNvPicPr>
              <a:picLocks noChangeAspect="1" noChangeArrowheads="1"/>
            </p:cNvPicPr>
            <p:nvPr/>
          </p:nvPicPr>
          <p:blipFill>
            <a:blip r:embed="rId6" cstate="print"/>
            <a:srcRect t="10446" b="86510"/>
            <a:stretch>
              <a:fillRect/>
            </a:stretch>
          </p:blipFill>
          <p:spPr bwMode="auto">
            <a:xfrm rot="10800000">
              <a:off x="-204" y="2976"/>
              <a:ext cx="5760" cy="132"/>
            </a:xfrm>
            <a:prstGeom prst="rect">
              <a:avLst/>
            </a:prstGeom>
            <a:noFill/>
          </p:spPr>
        </p:pic>
        <p:pic>
          <p:nvPicPr>
            <p:cNvPr id="42" name="Picture 15" descr="14"/>
            <p:cNvPicPr>
              <a:picLocks noChangeAspect="1" noChangeArrowheads="1"/>
            </p:cNvPicPr>
            <p:nvPr/>
          </p:nvPicPr>
          <p:blipFill>
            <a:blip r:embed="rId7" cstate="print"/>
            <a:srcRect l="35" t="82117" r="-35" b="10780"/>
            <a:stretch>
              <a:fillRect/>
            </a:stretch>
          </p:blipFill>
          <p:spPr bwMode="auto">
            <a:xfrm>
              <a:off x="-204" y="3017"/>
              <a:ext cx="5760" cy="96"/>
            </a:xfrm>
            <a:prstGeom prst="rect">
              <a:avLst/>
            </a:prstGeom>
            <a:noFill/>
          </p:spPr>
        </p:pic>
      </p:grpSp>
      <p:grpSp>
        <p:nvGrpSpPr>
          <p:cNvPr id="6" name="Group 43"/>
          <p:cNvGrpSpPr>
            <a:grpSpLocks/>
          </p:cNvGrpSpPr>
          <p:nvPr/>
        </p:nvGrpSpPr>
        <p:grpSpPr bwMode="auto">
          <a:xfrm>
            <a:off x="1227122" y="4431411"/>
            <a:ext cx="7256743" cy="1582965"/>
            <a:chOff x="0" y="572"/>
            <a:chExt cx="5760" cy="1047"/>
          </a:xfrm>
        </p:grpSpPr>
        <p:grpSp>
          <p:nvGrpSpPr>
            <p:cNvPr id="7" name="Group 37"/>
            <p:cNvGrpSpPr>
              <a:grpSpLocks/>
            </p:cNvGrpSpPr>
            <p:nvPr/>
          </p:nvGrpSpPr>
          <p:grpSpPr bwMode="auto">
            <a:xfrm>
              <a:off x="0" y="572"/>
              <a:ext cx="5760" cy="1047"/>
              <a:chOff x="0" y="482"/>
              <a:chExt cx="5760" cy="1047"/>
            </a:xfrm>
          </p:grpSpPr>
          <p:pic>
            <p:nvPicPr>
              <p:cNvPr id="51" name="Picture 25" descr="psd36"/>
              <p:cNvPicPr>
                <a:picLocks noChangeAspect="1" noChangeArrowheads="1"/>
              </p:cNvPicPr>
              <p:nvPr/>
            </p:nvPicPr>
            <p:blipFill>
              <a:blip r:embed="rId8" cstate="print"/>
              <a:srcRect l="9314" t="12599" r="3177" b="18141"/>
              <a:stretch>
                <a:fillRect/>
              </a:stretch>
            </p:blipFill>
            <p:spPr bwMode="auto">
              <a:xfrm>
                <a:off x="0" y="482"/>
                <a:ext cx="3470" cy="1047"/>
              </a:xfrm>
              <a:prstGeom prst="rect">
                <a:avLst/>
              </a:prstGeom>
              <a:noFill/>
              <a:ln w="3175">
                <a:noFill/>
                <a:miter lim="800000"/>
                <a:headEnd/>
                <a:tailEnd/>
              </a:ln>
            </p:spPr>
          </p:pic>
          <p:pic>
            <p:nvPicPr>
              <p:cNvPr id="52" name="Picture 36" descr="psd36"/>
              <p:cNvPicPr>
                <a:picLocks noChangeAspect="1" noChangeArrowheads="1"/>
              </p:cNvPicPr>
              <p:nvPr/>
            </p:nvPicPr>
            <p:blipFill>
              <a:blip r:embed="rId8" cstate="print"/>
              <a:srcRect l="9314" t="12599" r="31044" b="18141"/>
              <a:stretch>
                <a:fillRect/>
              </a:stretch>
            </p:blipFill>
            <p:spPr bwMode="auto">
              <a:xfrm>
                <a:off x="3395" y="482"/>
                <a:ext cx="2365" cy="1047"/>
              </a:xfrm>
              <a:prstGeom prst="rect">
                <a:avLst/>
              </a:prstGeom>
              <a:noFill/>
              <a:ln w="3175">
                <a:noFill/>
                <a:miter lim="800000"/>
                <a:headEnd/>
                <a:tailEnd/>
              </a:ln>
            </p:spPr>
          </p:pic>
        </p:grpSp>
        <p:pic>
          <p:nvPicPr>
            <p:cNvPr id="45" name="Picture 12" descr="200212240914_250576"/>
            <p:cNvPicPr>
              <a:picLocks noChangeAspect="1" noChangeArrowheads="1"/>
            </p:cNvPicPr>
            <p:nvPr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929" y="746"/>
              <a:ext cx="998" cy="759"/>
            </a:xfrm>
            <a:prstGeom prst="rect">
              <a:avLst/>
            </a:prstGeom>
            <a:noFill/>
          </p:spPr>
        </p:pic>
        <p:pic>
          <p:nvPicPr>
            <p:cNvPr id="46" name="Picture 23" descr="W020090929630325315943"/>
            <p:cNvPicPr>
              <a:picLocks noChangeAspect="1" noChangeArrowheads="1"/>
            </p:cNvPicPr>
            <p:nvPr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22" y="733"/>
              <a:ext cx="862" cy="773"/>
            </a:xfrm>
            <a:prstGeom prst="rect">
              <a:avLst/>
            </a:prstGeom>
            <a:noFill/>
          </p:spPr>
        </p:pic>
        <p:pic>
          <p:nvPicPr>
            <p:cNvPr id="47" name="Picture 38" descr="200982311213"/>
            <p:cNvPicPr>
              <a:picLocks noChangeAspect="1" noChangeArrowheads="1"/>
            </p:cNvPicPr>
            <p:nvPr/>
          </p:nvPicPr>
          <p:blipFill>
            <a:blip r:embed="rId11" cstate="print"/>
            <a:srcRect l="14270" r="23819"/>
            <a:stretch>
              <a:fillRect/>
            </a:stretch>
          </p:blipFill>
          <p:spPr bwMode="auto">
            <a:xfrm>
              <a:off x="1965" y="746"/>
              <a:ext cx="590" cy="750"/>
            </a:xfrm>
            <a:prstGeom prst="rect">
              <a:avLst/>
            </a:prstGeom>
            <a:noFill/>
          </p:spPr>
        </p:pic>
        <p:pic>
          <p:nvPicPr>
            <p:cNvPr id="48" name="Picture 39" descr="12861253376400428"/>
            <p:cNvPicPr>
              <a:picLocks noChangeAspect="1" noChangeArrowheads="1"/>
            </p:cNvPicPr>
            <p:nvPr/>
          </p:nvPicPr>
          <p:blipFill>
            <a:blip r:embed="rId12" cstate="print"/>
            <a:srcRect/>
            <a:stretch>
              <a:fillRect/>
            </a:stretch>
          </p:blipFill>
          <p:spPr bwMode="auto">
            <a:xfrm>
              <a:off x="2608" y="746"/>
              <a:ext cx="998" cy="738"/>
            </a:xfrm>
            <a:prstGeom prst="rect">
              <a:avLst/>
            </a:prstGeom>
            <a:noFill/>
          </p:spPr>
        </p:pic>
        <p:pic>
          <p:nvPicPr>
            <p:cNvPr id="49" name="Picture 40" descr="u=3992493354,1291561684&amp;fm=23&amp;gp=0"/>
            <p:cNvPicPr>
              <a:picLocks noChangeAspect="1" noChangeArrowheads="1"/>
            </p:cNvPicPr>
            <p:nvPr/>
          </p:nvPicPr>
          <p:blipFill>
            <a:blip r:embed="rId13" cstate="print"/>
            <a:srcRect/>
            <a:stretch>
              <a:fillRect/>
            </a:stretch>
          </p:blipFill>
          <p:spPr bwMode="auto">
            <a:xfrm>
              <a:off x="3659" y="754"/>
              <a:ext cx="998" cy="732"/>
            </a:xfrm>
            <a:prstGeom prst="rect">
              <a:avLst/>
            </a:prstGeom>
            <a:noFill/>
          </p:spPr>
        </p:pic>
        <p:pic>
          <p:nvPicPr>
            <p:cNvPr id="50" name="Picture 42" descr="u=1162403936,2602231207&amp;fm=23&amp;gp=0"/>
            <p:cNvPicPr>
              <a:picLocks noChangeAspect="1" noChangeArrowheads="1"/>
            </p:cNvPicPr>
            <p:nvPr/>
          </p:nvPicPr>
          <p:blipFill>
            <a:blip r:embed="rId14" cstate="print"/>
            <a:srcRect/>
            <a:stretch>
              <a:fillRect/>
            </a:stretch>
          </p:blipFill>
          <p:spPr bwMode="auto">
            <a:xfrm>
              <a:off x="4694" y="741"/>
              <a:ext cx="1066" cy="771"/>
            </a:xfrm>
            <a:prstGeom prst="rect">
              <a:avLst/>
            </a:prstGeom>
            <a:noFill/>
          </p:spPr>
        </p:pic>
      </p:grpSp>
      <p:sp>
        <p:nvSpPr>
          <p:cNvPr id="35" name="TextBox 34"/>
          <p:cNvSpPr txBox="1"/>
          <p:nvPr/>
        </p:nvSpPr>
        <p:spPr>
          <a:xfrm>
            <a:off x="1283765" y="6082412"/>
            <a:ext cx="4928353" cy="555961"/>
          </a:xfrm>
          <a:prstGeom prst="rect">
            <a:avLst/>
          </a:prstGeom>
          <a:noFill/>
        </p:spPr>
        <p:txBody>
          <a:bodyPr wrap="none" lIns="78145" tIns="39072" rIns="78145" bIns="39072" rtlCol="0">
            <a:spAutoFit/>
          </a:bodyPr>
          <a:lstStyle/>
          <a:p>
            <a:r>
              <a:rPr lang="zh-CN" altLang="en-US" sz="3100" b="1" dirty="0">
                <a:latin typeface="华文新魏" pitchFamily="2" charset="-122"/>
                <a:ea typeface="华文新魏" pitchFamily="2" charset="-122"/>
              </a:rPr>
              <a:t>请概括会议的主要内容</a:t>
            </a:r>
            <a:r>
              <a:rPr lang="en-US" altLang="zh-CN" sz="3100" b="1" dirty="0">
                <a:latin typeface="华文新魏" pitchFamily="2" charset="-122"/>
                <a:ea typeface="华文新魏" pitchFamily="2" charset="-122"/>
              </a:rPr>
              <a:t>——</a:t>
            </a:r>
            <a:endParaRPr lang="zh-CN" altLang="en-US" sz="3100" b="1" dirty="0">
              <a:latin typeface="华文新魏" pitchFamily="2" charset="-122"/>
              <a:ea typeface="华文新魏" pitchFamily="2" charset="-122"/>
            </a:endParaRPr>
          </a:p>
        </p:txBody>
      </p:sp>
      <p:pic>
        <p:nvPicPr>
          <p:cNvPr id="53" name="图片 52" descr="1d42110792244059b4920106db43027b_th.jpeg"/>
          <p:cNvPicPr>
            <a:picLocks noChangeAspect="1"/>
          </p:cNvPicPr>
          <p:nvPr/>
        </p:nvPicPr>
        <p:blipFill>
          <a:blip r:embed="rId1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5436379"/>
            <a:ext cx="1394656" cy="1530503"/>
          </a:xfrm>
          <a:prstGeom prst="rect">
            <a:avLst/>
          </a:prstGeom>
        </p:spPr>
      </p:pic>
      <p:pic>
        <p:nvPicPr>
          <p:cNvPr id="54" name="图片 53" descr="01300000852624129009166443671.jpg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886909" y="1592023"/>
            <a:ext cx="2267748" cy="26370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6" name="矩形 55"/>
          <p:cNvSpPr/>
          <p:nvPr/>
        </p:nvSpPr>
        <p:spPr>
          <a:xfrm>
            <a:off x="943603" y="3769181"/>
            <a:ext cx="2704912" cy="448239"/>
          </a:xfrm>
          <a:prstGeom prst="rect">
            <a:avLst/>
          </a:prstGeom>
        </p:spPr>
        <p:txBody>
          <a:bodyPr wrap="square" lIns="78145" tIns="39072" rIns="78145" bIns="39072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毛泽东致开幕词</a:t>
            </a:r>
            <a:endParaRPr lang="zh-CN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8" name="圆角矩形标注 57"/>
          <p:cNvSpPr/>
          <p:nvPr/>
        </p:nvSpPr>
        <p:spPr>
          <a:xfrm>
            <a:off x="3324738" y="1592023"/>
            <a:ext cx="5612676" cy="2381267"/>
          </a:xfrm>
          <a:prstGeom prst="wedgeRoundRectCallout">
            <a:avLst>
              <a:gd name="adj1" fmla="val -64792"/>
              <a:gd name="adj2" fmla="val -20491"/>
              <a:gd name="adj3" fmla="val 16667"/>
            </a:avLst>
          </a:prstGeom>
          <a:solidFill>
            <a:schemeClr val="bg2">
              <a:lumMod val="7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algn="ctr"/>
            <a:endParaRPr lang="zh-CN" altLang="en-US"/>
          </a:p>
        </p:txBody>
      </p:sp>
      <p:sp>
        <p:nvSpPr>
          <p:cNvPr id="39" name="Rectangle 33"/>
          <p:cNvSpPr>
            <a:spLocks noChangeArrowheads="1"/>
          </p:cNvSpPr>
          <p:nvPr/>
        </p:nvSpPr>
        <p:spPr bwMode="auto">
          <a:xfrm>
            <a:off x="3531324" y="1582501"/>
            <a:ext cx="5612676" cy="229489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78145" tIns="39072" rIns="78145" bIns="39072" anchor="ctr">
            <a:spAutoFit/>
          </a:bodyPr>
          <a:lstStyle/>
          <a:p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“占人类总数四分之一的中国人民从此站起来了”。“我们的民族再也不是一个被人侮辱的民族了，我们已经站起来了。我们的革命已经获得全世界广大人民的同情和欢呼，我们的朋友遍于全世界。”</a:t>
            </a:r>
          </a:p>
        </p:txBody>
      </p:sp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6" grpId="0"/>
      <p:bldP spid="58" grpId="0" animBg="1"/>
      <p:bldP spid="3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图片 31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4" r="13974" b="25049"/>
          <a:stretch/>
        </p:blipFill>
        <p:spPr>
          <a:xfrm>
            <a:off x="5025549" y="1932204"/>
            <a:ext cx="3968559" cy="4762533"/>
          </a:xfrm>
          <a:prstGeom prst="roundRect">
            <a:avLst>
              <a:gd name="adj" fmla="val 7037"/>
            </a:avLst>
          </a:prstGeom>
          <a:ln>
            <a:solidFill>
              <a:schemeClr val="bg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5" name="矩形 54"/>
          <p:cNvSpPr/>
          <p:nvPr/>
        </p:nvSpPr>
        <p:spPr bwMode="auto">
          <a:xfrm flipV="1">
            <a:off x="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39" name="Rectangle 33"/>
          <p:cNvSpPr>
            <a:spLocks noChangeArrowheads="1"/>
          </p:cNvSpPr>
          <p:nvPr/>
        </p:nvSpPr>
        <p:spPr bwMode="auto">
          <a:xfrm>
            <a:off x="1757504" y="830666"/>
            <a:ext cx="7349992" cy="103301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78145" tIns="39072" rIns="78145" bIns="39072" anchor="ctr">
            <a:spAutoFit/>
          </a:bodyPr>
          <a:lstStyle/>
          <a:p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 ①会议决定成立中华人民共和国，通过了</a:t>
            </a:r>
            <a:r>
              <a:rPr lang="en-US" altLang="zh-CN" sz="3100" dirty="0">
                <a:latin typeface="华文新魏" pitchFamily="2" charset="-122"/>
                <a:ea typeface="华文新魏" pitchFamily="2" charset="-122"/>
              </a:rPr>
              <a:t>《</a:t>
            </a:r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中国人民政治协商会议共同纲领</a:t>
            </a:r>
            <a:r>
              <a:rPr lang="en-US" altLang="zh-CN" sz="3100" dirty="0">
                <a:latin typeface="华文新魏" pitchFamily="2" charset="-122"/>
                <a:ea typeface="华文新魏" pitchFamily="2" charset="-122"/>
              </a:rPr>
              <a:t>》</a:t>
            </a:r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。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6504" y="2544530"/>
            <a:ext cx="5215820" cy="3033562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中华人民共和国是新民主义主义即人民民主主义国家，实行工人领 导的、以工农联盟为基础的、团结各民主阶级和国内各民族的人民民主专政；国家政权属于人民，各级政权机关一律实行民主集中制。中国人民政治协商会议暂时代 行将来召开的全国人民代 表大会的职能。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9891" y="6205845"/>
            <a:ext cx="3174847" cy="4944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起临时宪法的作用。</a:t>
            </a:r>
          </a:p>
        </p:txBody>
      </p:sp>
      <p:pic>
        <p:nvPicPr>
          <p:cNvPr id="28" name="Picture 4" descr="中国人民政治协商会议共同纲领"/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0A1312"/>
              </a:clrFrom>
              <a:clrTo>
                <a:srgbClr val="0A1312">
                  <a:alpha val="0"/>
                </a:srgbClr>
              </a:clrTo>
            </a:clrChange>
          </a:blip>
          <a:srcRect l="33382" t="7979" r="23943" b="15369"/>
          <a:stretch>
            <a:fillRect/>
          </a:stretch>
        </p:blipFill>
        <p:spPr bwMode="auto">
          <a:xfrm>
            <a:off x="5138937" y="2119560"/>
            <a:ext cx="2664604" cy="4303033"/>
          </a:xfrm>
          <a:prstGeom prst="rect">
            <a:avLst/>
          </a:prstGeom>
          <a:noFill/>
          <a:effectLst/>
        </p:spPr>
      </p:pic>
      <p:sp>
        <p:nvSpPr>
          <p:cNvPr id="29" name="Rectangle 18"/>
          <p:cNvSpPr>
            <a:spLocks noChangeArrowheads="1"/>
          </p:cNvSpPr>
          <p:nvPr/>
        </p:nvSpPr>
        <p:spPr bwMode="auto">
          <a:xfrm>
            <a:off x="7809860" y="1552970"/>
            <a:ext cx="1127555" cy="557458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76914" tIns="39995" rIns="76914" bIns="39995" anchor="ctr">
            <a:spAutoFit/>
          </a:bodyPr>
          <a:lstStyle/>
          <a:p>
            <a:r>
              <a:rPr lang="zh-CN" altLang="en-US" sz="2100" dirty="0">
                <a:latin typeface="华文新魏" pitchFamily="2" charset="-122"/>
                <a:ea typeface="华文新魏" pitchFamily="2" charset="-122"/>
              </a:rPr>
              <a:t>共同纲领是全国各族人民意志和利益的集中体现，是建国初期的施政方针，在宪法制定以前，它起到了临时宪法的作用。</a:t>
            </a:r>
          </a:p>
        </p:txBody>
      </p:sp>
      <p:grpSp>
        <p:nvGrpSpPr>
          <p:cNvPr id="4" name="组合 312"/>
          <p:cNvGrpSpPr/>
          <p:nvPr/>
        </p:nvGrpSpPr>
        <p:grpSpPr>
          <a:xfrm>
            <a:off x="-15149" y="1768915"/>
            <a:ext cx="4803173" cy="1114477"/>
            <a:chOff x="117435" y="2028814"/>
            <a:chExt cx="4922871" cy="1170201"/>
          </a:xfrm>
        </p:grpSpPr>
        <p:pic>
          <p:nvPicPr>
            <p:cNvPr id="312" name="图片 14" descr="未标题-2.png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331749" y="2028814"/>
              <a:ext cx="4708557" cy="8858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7" name="矩形 306"/>
            <p:cNvSpPr/>
            <p:nvPr/>
          </p:nvSpPr>
          <p:spPr>
            <a:xfrm>
              <a:off x="117435" y="2100252"/>
              <a:ext cx="4429156" cy="10987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en-US" altLang="zh-CN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《</a:t>
              </a: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共同纲领</a:t>
              </a:r>
              <a:r>
                <a:rPr lang="en-US" altLang="zh-CN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》</a:t>
              </a: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的内容</a:t>
              </a:r>
              <a:endParaRPr lang="zh-CN" altLang="en-US" sz="3100" b="1" spc="256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" name="组合 313"/>
          <p:cNvGrpSpPr/>
          <p:nvPr/>
        </p:nvGrpSpPr>
        <p:grpSpPr>
          <a:xfrm>
            <a:off x="-76883" y="5442865"/>
            <a:ext cx="5152939" cy="1141695"/>
            <a:chOff x="244436" y="5491173"/>
            <a:chExt cx="4922871" cy="1198781"/>
          </a:xfrm>
        </p:grpSpPr>
        <p:pic>
          <p:nvPicPr>
            <p:cNvPr id="315" name="图片 14" descr="未标题-2.png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458750" y="5491173"/>
              <a:ext cx="4708557" cy="8858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16" name="矩形 315"/>
            <p:cNvSpPr/>
            <p:nvPr/>
          </p:nvSpPr>
          <p:spPr>
            <a:xfrm>
              <a:off x="244436" y="5591191"/>
              <a:ext cx="4429156" cy="10987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en-US" altLang="zh-CN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《</a:t>
              </a: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共同纲领</a:t>
              </a:r>
              <a:r>
                <a:rPr lang="en-US" altLang="zh-CN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》</a:t>
              </a: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的地位</a:t>
              </a:r>
              <a:endParaRPr lang="zh-CN" altLang="en-US" sz="3100" b="1" spc="256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19" name="Picture 2" descr="C:\Users\Thinkpad\Desktop\PNG\1_0001_图层-6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1480"/>
            <a:ext cx="1883811" cy="1110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0" name="矩形 319"/>
          <p:cNvSpPr/>
          <p:nvPr/>
        </p:nvSpPr>
        <p:spPr>
          <a:xfrm>
            <a:off x="319972" y="732987"/>
            <a:ext cx="1267451" cy="636817"/>
          </a:xfrm>
          <a:prstGeom prst="rect">
            <a:avLst/>
          </a:prstGeom>
        </p:spPr>
        <p:txBody>
          <a:bodyPr wrap="square" lIns="78145" tIns="39072" rIns="78145" bIns="39072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3100" b="1" dirty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rPr>
              <a:t>内容</a:t>
            </a:r>
          </a:p>
        </p:txBody>
      </p:sp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24" grpId="0"/>
      <p:bldP spid="27" grpId="0"/>
      <p:bldP spid="2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图片 4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4" r="13974" b="25049"/>
          <a:stretch/>
        </p:blipFill>
        <p:spPr>
          <a:xfrm>
            <a:off x="1283765" y="2612566"/>
            <a:ext cx="7426875" cy="3878063"/>
          </a:xfrm>
          <a:prstGeom prst="roundRect">
            <a:avLst>
              <a:gd name="adj" fmla="val 7037"/>
            </a:avLst>
          </a:prstGeom>
          <a:ln>
            <a:solidFill>
              <a:schemeClr val="bg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5" name="矩形 54"/>
          <p:cNvSpPr/>
          <p:nvPr/>
        </p:nvSpPr>
        <p:spPr bwMode="auto">
          <a:xfrm flipV="1">
            <a:off x="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grpSp>
        <p:nvGrpSpPr>
          <p:cNvPr id="4" name="组合 35"/>
          <p:cNvGrpSpPr/>
          <p:nvPr/>
        </p:nvGrpSpPr>
        <p:grpSpPr>
          <a:xfrm>
            <a:off x="0" y="571480"/>
            <a:ext cx="1907396" cy="1124175"/>
            <a:chOff x="945803" y="915566"/>
            <a:chExt cx="3143657" cy="1180384"/>
          </a:xfrm>
        </p:grpSpPr>
        <p:pic>
          <p:nvPicPr>
            <p:cNvPr id="37" name="Picture 2" descr="C:\Users\Thinkpad\Desktop\PNG\1_0001_图层-6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5803" y="915566"/>
              <a:ext cx="3143657" cy="11803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8" name="矩形 37"/>
            <p:cNvSpPr/>
            <p:nvPr/>
          </p:nvSpPr>
          <p:spPr>
            <a:xfrm>
              <a:off x="1390391" y="1085148"/>
              <a:ext cx="1614774" cy="7230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内容</a:t>
              </a:r>
            </a:p>
          </p:txBody>
        </p:sp>
      </p:grpSp>
      <p:sp>
        <p:nvSpPr>
          <p:cNvPr id="39" name="Rectangle 33"/>
          <p:cNvSpPr>
            <a:spLocks noChangeArrowheads="1"/>
          </p:cNvSpPr>
          <p:nvPr/>
        </p:nvSpPr>
        <p:spPr bwMode="auto">
          <a:xfrm>
            <a:off x="1794008" y="549385"/>
            <a:ext cx="7349992" cy="19871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78145" tIns="39072" rIns="78145" bIns="39072" anchor="ctr">
            <a:spAutoFit/>
          </a:bodyPr>
          <a:lstStyle/>
          <a:p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②会议选举了中央人民政府委员会，</a:t>
            </a:r>
            <a:r>
              <a:rPr lang="zh-CN" altLang="en-US" sz="31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毛泽东</a:t>
            </a:r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当选为中央人民政府</a:t>
            </a:r>
            <a:r>
              <a:rPr lang="zh-CN" altLang="en-US" sz="31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主席</a:t>
            </a:r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，朱德、刘少奇、宋庆龄、李济深、张澜、高岗为副主席。</a:t>
            </a:r>
          </a:p>
        </p:txBody>
      </p:sp>
      <p:pic>
        <p:nvPicPr>
          <p:cNvPr id="28" name="Picture 5" descr="张澜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283118" y="4585616"/>
            <a:ext cx="1020487" cy="1714500"/>
          </a:xfrm>
          <a:prstGeom prst="rect">
            <a:avLst/>
          </a:prstGeom>
          <a:noFill/>
        </p:spPr>
      </p:pic>
      <p:pic>
        <p:nvPicPr>
          <p:cNvPr id="29" name="Picture 6" descr="高岗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7416992" y="4517580"/>
            <a:ext cx="1028039" cy="1774976"/>
          </a:xfrm>
          <a:prstGeom prst="rect">
            <a:avLst/>
          </a:prstGeom>
          <a:noFill/>
        </p:spPr>
      </p:pic>
      <p:pic>
        <p:nvPicPr>
          <p:cNvPr id="30" name="Picture 7" descr="李济深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5092550" y="4585616"/>
            <a:ext cx="1028039" cy="1714500"/>
          </a:xfrm>
          <a:prstGeom prst="rect">
            <a:avLst/>
          </a:prstGeom>
          <a:noFill/>
        </p:spPr>
      </p:pic>
      <p:pic>
        <p:nvPicPr>
          <p:cNvPr id="31" name="Picture 8" descr="宋庆龄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7416992" y="2816675"/>
            <a:ext cx="1088511" cy="1714500"/>
          </a:xfrm>
          <a:prstGeom prst="rect">
            <a:avLst/>
          </a:prstGeom>
          <a:noFill/>
        </p:spPr>
      </p:pic>
      <p:pic>
        <p:nvPicPr>
          <p:cNvPr id="32" name="Picture 9" descr="u=339632867,4089669082&amp;gp=1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6283118" y="2816674"/>
            <a:ext cx="1028039" cy="1711476"/>
          </a:xfrm>
          <a:prstGeom prst="rect">
            <a:avLst/>
          </a:prstGeom>
          <a:noFill/>
        </p:spPr>
      </p:pic>
      <p:pic>
        <p:nvPicPr>
          <p:cNvPr id="33" name="Picture 10" descr="1朱德元帅"/>
          <p:cNvPicPr>
            <a:picLocks noChangeAspect="1" noChangeArrowheads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5092550" y="2816674"/>
            <a:ext cx="1088511" cy="1711476"/>
          </a:xfrm>
          <a:prstGeom prst="rect">
            <a:avLst/>
          </a:prstGeom>
          <a:noFill/>
        </p:spPr>
      </p:pic>
      <p:pic>
        <p:nvPicPr>
          <p:cNvPr id="34" name="Picture 11" descr="L_TouXiang2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1809648" y="2816674"/>
            <a:ext cx="2592271" cy="34698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6" name="Text Box 13"/>
          <p:cNvSpPr txBox="1">
            <a:spLocks noChangeArrowheads="1"/>
          </p:cNvSpPr>
          <p:nvPr/>
        </p:nvSpPr>
        <p:spPr bwMode="auto">
          <a:xfrm>
            <a:off x="1283765" y="3633109"/>
            <a:ext cx="283469" cy="9099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78145" tIns="39072" rIns="78145" bIns="39072">
            <a:spAutoFit/>
          </a:bodyPr>
          <a:lstStyle/>
          <a:p>
            <a:r>
              <a:rPr lang="zh-CN" altLang="en-US" sz="2700" dirty="0">
                <a:solidFill>
                  <a:srgbClr val="660033"/>
                </a:solidFill>
                <a:latin typeface="华文新魏" pitchFamily="2" charset="-122"/>
                <a:ea typeface="华文新魏" pitchFamily="2" charset="-122"/>
              </a:rPr>
              <a:t>主席</a:t>
            </a:r>
            <a:endParaRPr lang="zh-CN" altLang="en-US" sz="3400" dirty="0">
              <a:solidFill>
                <a:srgbClr val="660033"/>
              </a:solidFill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40" name="Text Box 14"/>
          <p:cNvSpPr txBox="1">
            <a:spLocks noChangeArrowheads="1"/>
          </p:cNvSpPr>
          <p:nvPr/>
        </p:nvSpPr>
        <p:spPr bwMode="auto">
          <a:xfrm>
            <a:off x="4458612" y="3566954"/>
            <a:ext cx="453550" cy="13254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78145" tIns="39072" rIns="78145" bIns="39072">
            <a:spAutoFit/>
          </a:bodyPr>
          <a:lstStyle/>
          <a:p>
            <a:r>
              <a:rPr lang="zh-CN" altLang="en-US" sz="2700" dirty="0">
                <a:solidFill>
                  <a:srgbClr val="660033"/>
                </a:solidFill>
                <a:latin typeface="华文新魏" pitchFamily="2" charset="-122"/>
                <a:ea typeface="华文新魏" pitchFamily="2" charset="-122"/>
              </a:rPr>
              <a:t>副主席</a:t>
            </a:r>
          </a:p>
        </p:txBody>
      </p:sp>
      <p:sp>
        <p:nvSpPr>
          <p:cNvPr id="44" name="Text Box 19"/>
          <p:cNvSpPr txBox="1">
            <a:spLocks noChangeArrowheads="1"/>
          </p:cNvSpPr>
          <p:nvPr/>
        </p:nvSpPr>
        <p:spPr bwMode="auto">
          <a:xfrm>
            <a:off x="3211351" y="5674195"/>
            <a:ext cx="1196562" cy="4944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78145" tIns="39072" rIns="78145" bIns="39072">
            <a:spAutoFit/>
          </a:bodyPr>
          <a:lstStyle/>
          <a:p>
            <a:r>
              <a:rPr lang="zh-CN" altLang="en-US" sz="2700" b="1" dirty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rPr>
              <a:t>毛泽东</a:t>
            </a:r>
          </a:p>
        </p:txBody>
      </p:sp>
      <p:sp>
        <p:nvSpPr>
          <p:cNvPr id="35" name="矩形 34"/>
          <p:cNvSpPr/>
          <p:nvPr/>
        </p:nvSpPr>
        <p:spPr>
          <a:xfrm>
            <a:off x="5495953" y="4109362"/>
            <a:ext cx="787797" cy="355906"/>
          </a:xfrm>
          <a:prstGeom prst="rect">
            <a:avLst/>
          </a:prstGeom>
        </p:spPr>
        <p:txBody>
          <a:bodyPr wrap="none" lIns="78145" tIns="39072" rIns="78145" bIns="39072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rPr>
              <a:t>朱  德 </a:t>
            </a:r>
          </a:p>
        </p:txBody>
      </p:sp>
      <p:sp>
        <p:nvSpPr>
          <p:cNvPr id="45" name="矩形 44"/>
          <p:cNvSpPr/>
          <p:nvPr/>
        </p:nvSpPr>
        <p:spPr>
          <a:xfrm>
            <a:off x="6566587" y="4109362"/>
            <a:ext cx="850314" cy="355906"/>
          </a:xfrm>
          <a:prstGeom prst="rect">
            <a:avLst/>
          </a:prstGeom>
        </p:spPr>
        <p:txBody>
          <a:bodyPr wrap="none" lIns="78145" tIns="39072" rIns="78145" bIns="39072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rPr>
              <a:t>刘少奇</a:t>
            </a:r>
          </a:p>
        </p:txBody>
      </p:sp>
      <p:sp>
        <p:nvSpPr>
          <p:cNvPr id="46" name="矩形 45"/>
          <p:cNvSpPr/>
          <p:nvPr/>
        </p:nvSpPr>
        <p:spPr>
          <a:xfrm>
            <a:off x="7757154" y="4109362"/>
            <a:ext cx="850314" cy="355906"/>
          </a:xfrm>
          <a:prstGeom prst="rect">
            <a:avLst/>
          </a:prstGeom>
        </p:spPr>
        <p:txBody>
          <a:bodyPr wrap="none" lIns="78145" tIns="39072" rIns="78145" bIns="39072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rPr>
              <a:t>宋庆龄</a:t>
            </a:r>
          </a:p>
        </p:txBody>
      </p:sp>
      <p:sp>
        <p:nvSpPr>
          <p:cNvPr id="47" name="矩形 46"/>
          <p:cNvSpPr/>
          <p:nvPr/>
        </p:nvSpPr>
        <p:spPr>
          <a:xfrm>
            <a:off x="5319325" y="5878303"/>
            <a:ext cx="850314" cy="355906"/>
          </a:xfrm>
          <a:prstGeom prst="rect">
            <a:avLst/>
          </a:prstGeom>
        </p:spPr>
        <p:txBody>
          <a:bodyPr wrap="none" lIns="78145" tIns="39072" rIns="78145" bIns="39072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李济深</a:t>
            </a:r>
          </a:p>
        </p:txBody>
      </p:sp>
      <p:sp>
        <p:nvSpPr>
          <p:cNvPr id="48" name="矩形 47"/>
          <p:cNvSpPr/>
          <p:nvPr/>
        </p:nvSpPr>
        <p:spPr>
          <a:xfrm>
            <a:off x="6511905" y="5890808"/>
            <a:ext cx="731691" cy="355906"/>
          </a:xfrm>
          <a:prstGeom prst="rect">
            <a:avLst/>
          </a:prstGeom>
        </p:spPr>
        <p:txBody>
          <a:bodyPr wrap="none" lIns="78145" tIns="39072" rIns="78145" bIns="39072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张  澜</a:t>
            </a:r>
          </a:p>
        </p:txBody>
      </p:sp>
      <p:sp>
        <p:nvSpPr>
          <p:cNvPr id="49" name="矩形 48"/>
          <p:cNvSpPr/>
          <p:nvPr/>
        </p:nvSpPr>
        <p:spPr>
          <a:xfrm>
            <a:off x="7643767" y="5878303"/>
            <a:ext cx="731691" cy="355906"/>
          </a:xfrm>
          <a:prstGeom prst="rect">
            <a:avLst/>
          </a:prstGeom>
        </p:spPr>
        <p:txBody>
          <a:bodyPr wrap="none" lIns="78145" tIns="39072" rIns="78145" bIns="39072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rPr>
              <a:t>高  岗</a:t>
            </a:r>
          </a:p>
        </p:txBody>
      </p:sp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4" r="13974" b="25049"/>
          <a:stretch/>
        </p:blipFill>
        <p:spPr>
          <a:xfrm>
            <a:off x="1133873" y="2340421"/>
            <a:ext cx="7540262" cy="4354316"/>
          </a:xfrm>
          <a:prstGeom prst="roundRect">
            <a:avLst>
              <a:gd name="adj" fmla="val 7037"/>
            </a:avLst>
          </a:prstGeom>
          <a:ln>
            <a:solidFill>
              <a:schemeClr val="bg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5" name="矩形 54"/>
          <p:cNvSpPr/>
          <p:nvPr/>
        </p:nvSpPr>
        <p:spPr bwMode="auto">
          <a:xfrm flipV="1">
            <a:off x="-2019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grpSp>
        <p:nvGrpSpPr>
          <p:cNvPr id="4" name="组合 35"/>
          <p:cNvGrpSpPr/>
          <p:nvPr/>
        </p:nvGrpSpPr>
        <p:grpSpPr>
          <a:xfrm>
            <a:off x="0" y="571480"/>
            <a:ext cx="1907396" cy="1124175"/>
            <a:chOff x="945803" y="915566"/>
            <a:chExt cx="3143657" cy="1180384"/>
          </a:xfrm>
        </p:grpSpPr>
        <p:pic>
          <p:nvPicPr>
            <p:cNvPr id="37" name="Picture 2" descr="C:\Users\Thinkpad\Desktop\PNG\1_0001_图层-6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5803" y="915566"/>
              <a:ext cx="3143657" cy="11803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8" name="矩形 37"/>
            <p:cNvSpPr/>
            <p:nvPr/>
          </p:nvSpPr>
          <p:spPr>
            <a:xfrm>
              <a:off x="1390391" y="1085148"/>
              <a:ext cx="1614774" cy="7230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内容</a:t>
              </a:r>
            </a:p>
          </p:txBody>
        </p:sp>
      </p:grpSp>
      <p:sp>
        <p:nvSpPr>
          <p:cNvPr id="39" name="Rectangle 33"/>
          <p:cNvSpPr>
            <a:spLocks noChangeArrowheads="1"/>
          </p:cNvSpPr>
          <p:nvPr/>
        </p:nvSpPr>
        <p:spPr bwMode="auto">
          <a:xfrm>
            <a:off x="1773819" y="787912"/>
            <a:ext cx="7370181" cy="151006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78145" tIns="39072" rIns="78145" bIns="39072" anchor="ctr">
            <a:spAutoFit/>
          </a:bodyPr>
          <a:lstStyle/>
          <a:p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③会议决定改北平为</a:t>
            </a:r>
            <a:r>
              <a:rPr lang="zh-CN" altLang="en-US" sz="31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北京</a:t>
            </a:r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，作为新中国的</a:t>
            </a:r>
            <a:r>
              <a:rPr lang="zh-CN" altLang="en-US" sz="31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首都</a:t>
            </a:r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，以五星红旗为</a:t>
            </a:r>
            <a:r>
              <a:rPr lang="zh-CN" altLang="en-US" sz="31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国旗</a:t>
            </a:r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，以</a:t>
            </a:r>
            <a:r>
              <a:rPr lang="en-US" altLang="zh-CN" sz="3100" dirty="0">
                <a:latin typeface="华文新魏" pitchFamily="2" charset="-122"/>
                <a:ea typeface="华文新魏" pitchFamily="2" charset="-122"/>
              </a:rPr>
              <a:t>《</a:t>
            </a:r>
            <a:r>
              <a:rPr lang="zh-CN" altLang="en-US" sz="31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义勇军进行曲</a:t>
            </a:r>
            <a:r>
              <a:rPr lang="en-US" altLang="zh-CN" sz="3100" dirty="0">
                <a:latin typeface="华文新魏" pitchFamily="2" charset="-122"/>
                <a:ea typeface="华文新魏" pitchFamily="2" charset="-122"/>
              </a:rPr>
              <a:t>》</a:t>
            </a:r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为代</a:t>
            </a:r>
            <a:r>
              <a:rPr lang="zh-CN" altLang="en-US" sz="31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国歌</a:t>
            </a:r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，采用</a:t>
            </a:r>
            <a:r>
              <a:rPr lang="zh-CN" altLang="en-US" sz="31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公元纪年</a:t>
            </a:r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。</a:t>
            </a:r>
          </a:p>
        </p:txBody>
      </p:sp>
      <p:pic>
        <p:nvPicPr>
          <p:cNvPr id="22" name="图片 21" descr="80435879_3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247261" y="2437683"/>
            <a:ext cx="4648883" cy="4189018"/>
          </a:xfrm>
          <a:prstGeom prst="roundRect">
            <a:avLst>
              <a:gd name="adj" fmla="val 10677"/>
            </a:avLst>
          </a:prstGeom>
        </p:spPr>
      </p:pic>
      <p:pic>
        <p:nvPicPr>
          <p:cNvPr id="23" name="图片 22" descr="P200911020813321964311211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952839" y="2408457"/>
            <a:ext cx="2511912" cy="4163975"/>
          </a:xfrm>
          <a:prstGeom prst="rect">
            <a:avLst/>
          </a:prstGeom>
        </p:spPr>
      </p:pic>
      <p:sp>
        <p:nvSpPr>
          <p:cNvPr id="25" name="圆角矩形 24"/>
          <p:cNvSpPr/>
          <p:nvPr/>
        </p:nvSpPr>
        <p:spPr>
          <a:xfrm>
            <a:off x="7803540" y="3224892"/>
            <a:ext cx="396856" cy="18369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2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矩形 54"/>
          <p:cNvSpPr/>
          <p:nvPr/>
        </p:nvSpPr>
        <p:spPr bwMode="auto">
          <a:xfrm flipV="1">
            <a:off x="-2019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grpSp>
        <p:nvGrpSpPr>
          <p:cNvPr id="4" name="组合 35"/>
          <p:cNvGrpSpPr/>
          <p:nvPr/>
        </p:nvGrpSpPr>
        <p:grpSpPr>
          <a:xfrm>
            <a:off x="0" y="571480"/>
            <a:ext cx="1907396" cy="1124175"/>
            <a:chOff x="945803" y="915566"/>
            <a:chExt cx="3143657" cy="1180384"/>
          </a:xfrm>
        </p:grpSpPr>
        <p:pic>
          <p:nvPicPr>
            <p:cNvPr id="37" name="Picture 2" descr="C:\Users\Thinkpad\Desktop\PNG\1_0001_图层-6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5803" y="915566"/>
              <a:ext cx="3143657" cy="11803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8" name="矩形 37"/>
            <p:cNvSpPr/>
            <p:nvPr/>
          </p:nvSpPr>
          <p:spPr>
            <a:xfrm>
              <a:off x="1390391" y="1085148"/>
              <a:ext cx="1614774" cy="7230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内容</a:t>
              </a:r>
            </a:p>
          </p:txBody>
        </p:sp>
      </p:grpSp>
      <p:pic>
        <p:nvPicPr>
          <p:cNvPr id="1026" name="Picture 2" descr="E:\课件素材\240421-1305300J91240-lp.jpg"/>
          <p:cNvPicPr>
            <a:picLocks noChangeAspect="1" noChangeArrowheads="1"/>
          </p:cNvPicPr>
          <p:nvPr/>
        </p:nvPicPr>
        <p:blipFill>
          <a:blip r:embed="rId6" cstate="print"/>
          <a:srcRect t="8333"/>
          <a:stretch>
            <a:fillRect/>
          </a:stretch>
        </p:blipFill>
        <p:spPr bwMode="auto">
          <a:xfrm>
            <a:off x="7254223" y="775588"/>
            <a:ext cx="1889777" cy="1496785"/>
          </a:xfrm>
          <a:prstGeom prst="rect">
            <a:avLst/>
          </a:prstGeom>
          <a:noFill/>
        </p:spPr>
      </p:pic>
      <p:sp>
        <p:nvSpPr>
          <p:cNvPr id="27" name="Text Box 36"/>
          <p:cNvSpPr txBox="1">
            <a:spLocks noChangeArrowheads="1"/>
          </p:cNvSpPr>
          <p:nvPr/>
        </p:nvSpPr>
        <p:spPr bwMode="auto">
          <a:xfrm>
            <a:off x="7860235" y="1115770"/>
            <a:ext cx="847827" cy="49627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76914" tIns="39995" rIns="76914" bIns="39995">
            <a:spAutoFit/>
          </a:bodyPr>
          <a:lstStyle/>
          <a:p>
            <a:r>
              <a:rPr lang="zh-CN" altLang="en-US" sz="2700" dirty="0">
                <a:solidFill>
                  <a:schemeClr val="bg1"/>
                </a:solidFill>
                <a:ea typeface="迷你简菱心" pitchFamily="49" charset="-122"/>
              </a:rPr>
              <a:t>首都</a:t>
            </a:r>
          </a:p>
        </p:txBody>
      </p:sp>
      <p:pic>
        <p:nvPicPr>
          <p:cNvPr id="28" name="图片 27" descr="77094b36acaf2eddf15f67cf871001e93901936d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63278" y="1728095"/>
            <a:ext cx="3855991" cy="3088819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grpSp>
        <p:nvGrpSpPr>
          <p:cNvPr id="5" name="Group 26"/>
          <p:cNvGrpSpPr>
            <a:grpSpLocks/>
          </p:cNvGrpSpPr>
          <p:nvPr/>
        </p:nvGrpSpPr>
        <p:grpSpPr bwMode="auto">
          <a:xfrm>
            <a:off x="2701107" y="3837175"/>
            <a:ext cx="2324442" cy="2736553"/>
            <a:chOff x="0" y="0"/>
            <a:chExt cx="2183141" cy="2016125"/>
          </a:xfrm>
        </p:grpSpPr>
        <p:sp>
          <p:nvSpPr>
            <p:cNvPr id="30" name="直接连接符​​ 33"/>
            <p:cNvSpPr>
              <a:spLocks noChangeShapeType="1"/>
            </p:cNvSpPr>
            <p:nvPr/>
          </p:nvSpPr>
          <p:spPr bwMode="auto">
            <a:xfrm>
              <a:off x="583302" y="51772"/>
              <a:ext cx="1400720" cy="1"/>
            </a:xfrm>
            <a:prstGeom prst="line">
              <a:avLst/>
            </a:prstGeom>
            <a:noFill/>
            <a:ln w="6350">
              <a:solidFill>
                <a:srgbClr val="A5A5A5"/>
              </a:solidFill>
              <a:prstDash val="sysDash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" name="圆角矩形​​ 2"/>
            <p:cNvSpPr>
              <a:spLocks noChangeArrowheads="1"/>
            </p:cNvSpPr>
            <p:nvPr/>
          </p:nvSpPr>
          <p:spPr bwMode="auto">
            <a:xfrm rot="-316478">
              <a:off x="31017" y="789748"/>
              <a:ext cx="2152124" cy="1226377"/>
            </a:xfrm>
            <a:prstGeom prst="roundRect">
              <a:avLst>
                <a:gd name="adj" fmla="val 0"/>
              </a:avLst>
            </a:prstGeom>
            <a:solidFill>
              <a:srgbClr val="FFFFFF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charset="-122"/>
                <a:sym typeface="宋体" charset="-122"/>
              </a:endParaRPr>
            </a:p>
          </p:txBody>
        </p:sp>
        <p:sp>
          <p:nvSpPr>
            <p:cNvPr id="32" name="直接连接符​​ 11"/>
            <p:cNvSpPr>
              <a:spLocks noChangeShapeType="1"/>
            </p:cNvSpPr>
            <p:nvPr/>
          </p:nvSpPr>
          <p:spPr bwMode="auto">
            <a:xfrm flipV="1">
              <a:off x="351927" y="122876"/>
              <a:ext cx="880414" cy="756345"/>
            </a:xfrm>
            <a:prstGeom prst="line">
              <a:avLst/>
            </a:prstGeom>
            <a:noFill/>
            <a:ln w="28575">
              <a:solidFill>
                <a:srgbClr val="7F7F7F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" name="直接连接符​​ 13"/>
            <p:cNvSpPr>
              <a:spLocks noChangeShapeType="1"/>
            </p:cNvSpPr>
            <p:nvPr/>
          </p:nvSpPr>
          <p:spPr bwMode="auto">
            <a:xfrm>
              <a:off x="1476901" y="122876"/>
              <a:ext cx="336419" cy="621539"/>
            </a:xfrm>
            <a:prstGeom prst="line">
              <a:avLst/>
            </a:prstGeom>
            <a:noFill/>
            <a:ln w="28575">
              <a:solidFill>
                <a:srgbClr val="7F7F7F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4" name="椭圆​​ 4"/>
            <p:cNvSpPr>
              <a:spLocks noChangeArrowheads="1"/>
            </p:cNvSpPr>
            <p:nvPr/>
          </p:nvSpPr>
          <p:spPr bwMode="auto">
            <a:xfrm>
              <a:off x="1232341" y="0"/>
              <a:ext cx="244560" cy="244560"/>
            </a:xfrm>
            <a:prstGeom prst="ellipse">
              <a:avLst/>
            </a:prstGeom>
            <a:solidFill>
              <a:srgbClr val="FFFFFF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charset="-122"/>
                <a:sym typeface="宋体" charset="-122"/>
              </a:endParaRPr>
            </a:p>
          </p:txBody>
        </p:sp>
        <p:sp>
          <p:nvSpPr>
            <p:cNvPr id="35" name="椭圆​​ 6"/>
            <p:cNvSpPr>
              <a:spLocks noChangeArrowheads="1"/>
            </p:cNvSpPr>
            <p:nvPr/>
          </p:nvSpPr>
          <p:spPr bwMode="auto">
            <a:xfrm>
              <a:off x="1283662" y="51772"/>
              <a:ext cx="141070" cy="141075"/>
            </a:xfrm>
            <a:prstGeom prst="ellipse">
              <a:avLst/>
            </a:prstGeom>
            <a:solidFill>
              <a:srgbClr val="D8D8D8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charset="-122"/>
                <a:sym typeface="宋体" charset="-122"/>
              </a:endParaRPr>
            </a:p>
          </p:txBody>
        </p:sp>
        <p:sp>
          <p:nvSpPr>
            <p:cNvPr id="36" name="同侧圆角矩形 30"/>
            <p:cNvSpPr>
              <a:spLocks noChangeArrowheads="1"/>
            </p:cNvSpPr>
            <p:nvPr/>
          </p:nvSpPr>
          <p:spPr bwMode="auto">
            <a:xfrm rot="-304808">
              <a:off x="0" y="798100"/>
              <a:ext cx="2143772" cy="595293"/>
            </a:xfrm>
            <a:custGeom>
              <a:avLst/>
              <a:gdLst>
                <a:gd name="T0" fmla="*/ 2147483647 w 21600"/>
                <a:gd name="T1" fmla="*/ 0 h 21600"/>
                <a:gd name="T2" fmla="*/ 2147483647 w 21600"/>
                <a:gd name="T3" fmla="*/ 226076572 h 21600"/>
                <a:gd name="T4" fmla="*/ 2147483647 w 21600"/>
                <a:gd name="T5" fmla="*/ 113037900 h 21600"/>
                <a:gd name="T6" fmla="*/ 2147483647 w 21600"/>
                <a:gd name="T7" fmla="*/ 226076572 h 21600"/>
                <a:gd name="T8" fmla="*/ 2147483647 w 21600"/>
                <a:gd name="T9" fmla="*/ 339114473 h 21600"/>
                <a:gd name="T10" fmla="*/ 2147483647 w 21600"/>
                <a:gd name="T11" fmla="*/ 226076572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3163 w 21600"/>
                <a:gd name="T19" fmla="*/ 3163 h 21600"/>
                <a:gd name="T20" fmla="*/ 18437 w 21600"/>
                <a:gd name="T21" fmla="*/ 18437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16200" y="10800"/>
                  </a:moveTo>
                  <a:cubicBezTo>
                    <a:pt x="16200" y="7817"/>
                    <a:pt x="13782" y="5400"/>
                    <a:pt x="10800" y="5400"/>
                  </a:cubicBezTo>
                  <a:cubicBezTo>
                    <a:pt x="7817" y="5400"/>
                    <a:pt x="5400" y="7817"/>
                    <a:pt x="5400" y="10800"/>
                  </a:cubicBezTo>
                  <a:lnTo>
                    <a:pt x="0" y="10800"/>
                  </a:lnTo>
                  <a:cubicBezTo>
                    <a:pt x="0" y="4835"/>
                    <a:pt x="4835" y="0"/>
                    <a:pt x="10800" y="0"/>
                  </a:cubicBezTo>
                  <a:cubicBezTo>
                    <a:pt x="16764" y="0"/>
                    <a:pt x="21599" y="4835"/>
                    <a:pt x="21600" y="10799"/>
                  </a:cubicBezTo>
                  <a:lnTo>
                    <a:pt x="21600" y="10800"/>
                  </a:lnTo>
                  <a:lnTo>
                    <a:pt x="24300" y="10800"/>
                  </a:lnTo>
                  <a:lnTo>
                    <a:pt x="18900" y="16200"/>
                  </a:lnTo>
                  <a:lnTo>
                    <a:pt x="13500" y="10800"/>
                  </a:lnTo>
                  <a:lnTo>
                    <a:pt x="16200" y="10800"/>
                  </a:lnTo>
                  <a:close/>
                </a:path>
              </a:pathLst>
            </a:custGeom>
            <a:solidFill>
              <a:srgbClr val="FFFFFF"/>
            </a:solidFill>
            <a:ln w="9525" cmpd="sng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40" name="圆角矩形​​ 3"/>
            <p:cNvSpPr>
              <a:spLocks noChangeArrowheads="1"/>
            </p:cNvSpPr>
            <p:nvPr/>
          </p:nvSpPr>
          <p:spPr bwMode="auto">
            <a:xfrm rot="-316478">
              <a:off x="125262" y="909046"/>
              <a:ext cx="1969599" cy="1011642"/>
            </a:xfrm>
            <a:prstGeom prst="roundRect">
              <a:avLst>
                <a:gd name="adj" fmla="val 0"/>
              </a:avLst>
            </a:prstGeom>
            <a:solidFill>
              <a:schemeClr val="bg2">
                <a:lumMod val="25000"/>
              </a:schemeClr>
            </a:solidFill>
            <a:ln w="19050">
              <a:solidFill>
                <a:srgbClr val="D8D8D8"/>
              </a:solidFill>
              <a:round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anchor="ctr"/>
            <a:lstStyle/>
            <a:p>
              <a:pPr marL="293042" indent="-293042" algn="ctr"/>
              <a:r>
                <a:rPr lang="zh-CN" altLang="en-US" sz="2100" dirty="0">
                  <a:solidFill>
                    <a:srgbClr val="760000"/>
                  </a:solidFill>
                  <a:latin typeface="华文新魏" pitchFamily="2" charset="-122"/>
                  <a:ea typeface="华文新魏" pitchFamily="2" charset="-122"/>
                  <a:sym typeface="Calibri" pitchFamily="34" charset="0"/>
                </a:rPr>
                <a:t>        </a:t>
              </a:r>
              <a:endParaRPr lang="en-US" altLang="zh-CN" sz="2100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  <a:sym typeface="Calibri" pitchFamily="34" charset="0"/>
              </a:endParaRPr>
            </a:p>
          </p:txBody>
        </p:sp>
        <p:sp>
          <p:nvSpPr>
            <p:cNvPr id="41" name="椭圆​​ 8"/>
            <p:cNvSpPr>
              <a:spLocks noChangeArrowheads="1"/>
            </p:cNvSpPr>
            <p:nvPr/>
          </p:nvSpPr>
          <p:spPr bwMode="auto">
            <a:xfrm rot="-316478">
              <a:off x="310917" y="878978"/>
              <a:ext cx="89569" cy="89573"/>
            </a:xfrm>
            <a:prstGeom prst="ellipse">
              <a:avLst/>
            </a:prstGeom>
            <a:solidFill>
              <a:srgbClr val="FFFFFF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charset="-122"/>
                <a:sym typeface="宋体" charset="-122"/>
              </a:endParaRPr>
            </a:p>
          </p:txBody>
        </p:sp>
        <p:sp>
          <p:nvSpPr>
            <p:cNvPr id="42" name="椭圆​​ 9"/>
            <p:cNvSpPr>
              <a:spLocks noChangeArrowheads="1"/>
            </p:cNvSpPr>
            <p:nvPr/>
          </p:nvSpPr>
          <p:spPr bwMode="auto">
            <a:xfrm rot="-316478">
              <a:off x="1772360" y="744052"/>
              <a:ext cx="89569" cy="89573"/>
            </a:xfrm>
            <a:prstGeom prst="ellipse">
              <a:avLst/>
            </a:prstGeom>
            <a:solidFill>
              <a:srgbClr val="FFFFFF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charset="-122"/>
                <a:sym typeface="宋体" charset="-122"/>
              </a:endParaRPr>
            </a:p>
          </p:txBody>
        </p:sp>
      </p:grpSp>
      <p:sp>
        <p:nvSpPr>
          <p:cNvPr id="43" name="矩形 42"/>
          <p:cNvSpPr/>
          <p:nvPr/>
        </p:nvSpPr>
        <p:spPr>
          <a:xfrm rot="21261051">
            <a:off x="2938786" y="5056309"/>
            <a:ext cx="1988012" cy="1325402"/>
          </a:xfrm>
          <a:prstGeom prst="rect">
            <a:avLst/>
          </a:prstGeom>
        </p:spPr>
        <p:txBody>
          <a:bodyPr wrap="square" lIns="78145" tIns="39072" rIns="78145" bIns="39072">
            <a:spAutoFit/>
          </a:bodyPr>
          <a:lstStyle/>
          <a:p>
            <a:r>
              <a:rPr lang="zh-CN" altLang="en-US" sz="27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北京都做过哪些朝代的都城？</a:t>
            </a:r>
          </a:p>
        </p:txBody>
      </p:sp>
      <p:pic>
        <p:nvPicPr>
          <p:cNvPr id="44" name="图片 43" descr="32bOOOPICcf.jpg"/>
          <p:cNvPicPr>
            <a:picLocks noChangeAspect="1"/>
          </p:cNvPicPr>
          <p:nvPr/>
        </p:nvPicPr>
        <p:blipFill>
          <a:blip r:embed="rId8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rcRect l="14058"/>
          <a:stretch>
            <a:fillRect/>
          </a:stretch>
        </p:blipFill>
        <p:spPr>
          <a:xfrm>
            <a:off x="206585" y="3598097"/>
            <a:ext cx="3342425" cy="3259904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5025549" y="2204348"/>
            <a:ext cx="4025253" cy="3402894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春秋 战国时期</a:t>
            </a:r>
            <a:r>
              <a:rPr lang="zh-CN" altLang="en-US" sz="24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燕国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国都“蓟” </a:t>
            </a:r>
            <a:br>
              <a:rPr lang="zh-CN" altLang="en-US" sz="2400" dirty="0">
                <a:latin typeface="华文新魏" pitchFamily="2" charset="-122"/>
                <a:ea typeface="华文新魏" pitchFamily="2" charset="-122"/>
              </a:rPr>
            </a:br>
            <a:r>
              <a:rPr lang="zh-CN" altLang="en-US" sz="24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辽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代陪都，称 燕京 </a:t>
            </a:r>
            <a:br>
              <a:rPr lang="zh-CN" altLang="en-US" sz="2400" dirty="0">
                <a:latin typeface="华文新魏" pitchFamily="2" charset="-122"/>
                <a:ea typeface="华文新魏" pitchFamily="2" charset="-122"/>
              </a:rPr>
            </a:br>
            <a:r>
              <a:rPr lang="zh-CN" altLang="en-US" sz="24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金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朝时的 中都</a:t>
            </a:r>
            <a:br>
              <a:rPr lang="zh-CN" altLang="en-US" sz="2400" dirty="0">
                <a:latin typeface="华文新魏" pitchFamily="2" charset="-122"/>
                <a:ea typeface="华文新魏" pitchFamily="2" charset="-122"/>
              </a:rPr>
            </a:br>
            <a:r>
              <a:rPr lang="zh-CN" altLang="en-US" sz="24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元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朝时的 大都</a:t>
            </a:r>
            <a:br>
              <a:rPr lang="zh-CN" altLang="en-US" sz="2400" dirty="0">
                <a:latin typeface="华文新魏" pitchFamily="2" charset="-122"/>
                <a:ea typeface="华文新魏" pitchFamily="2" charset="-122"/>
              </a:rPr>
            </a:br>
            <a:r>
              <a:rPr lang="zh-CN" altLang="en-US" sz="24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明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朝自 永乐帝 起为首都</a:t>
            </a:r>
            <a:br>
              <a:rPr lang="zh-CN" altLang="en-US" sz="2400" dirty="0">
                <a:latin typeface="华文新魏" pitchFamily="2" charset="-122"/>
                <a:ea typeface="华文新魏" pitchFamily="2" charset="-122"/>
              </a:rPr>
            </a:br>
            <a:r>
              <a:rPr lang="zh-CN" altLang="en-US" sz="24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清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朝入主中原后北京作国都</a:t>
            </a:r>
            <a:endParaRPr lang="en-US" altLang="zh-CN" sz="2400" dirty="0">
              <a:latin typeface="华文新魏" pitchFamily="2" charset="-122"/>
              <a:ea typeface="华文新魏" pitchFamily="2" charset="-122"/>
            </a:endParaRPr>
          </a:p>
          <a:p>
            <a:r>
              <a:rPr lang="zh-CN" altLang="en-US" sz="24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中华民国北洋政府 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时期称 北平 </a:t>
            </a:r>
            <a:br>
              <a:rPr lang="zh-CN" altLang="en-US" sz="2400" dirty="0">
                <a:latin typeface="华文新魏" pitchFamily="2" charset="-122"/>
                <a:ea typeface="华文新魏" pitchFamily="2" charset="-122"/>
              </a:rPr>
            </a:b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 现在</a:t>
            </a:r>
            <a:r>
              <a:rPr lang="zh-CN" altLang="en-US" sz="24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中华人民共和国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的首都</a:t>
            </a:r>
          </a:p>
        </p:txBody>
      </p:sp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矩形 54"/>
          <p:cNvSpPr/>
          <p:nvPr/>
        </p:nvSpPr>
        <p:spPr bwMode="auto">
          <a:xfrm flipV="1">
            <a:off x="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grpSp>
        <p:nvGrpSpPr>
          <p:cNvPr id="4" name="Group 4"/>
          <p:cNvGrpSpPr>
            <a:grpSpLocks/>
          </p:cNvGrpSpPr>
          <p:nvPr/>
        </p:nvGrpSpPr>
        <p:grpSpPr bwMode="auto">
          <a:xfrm>
            <a:off x="149891" y="2050166"/>
            <a:ext cx="6652014" cy="4644571"/>
            <a:chOff x="240" y="240"/>
            <a:chExt cx="5280" cy="3072"/>
          </a:xfrm>
        </p:grpSpPr>
        <p:sp>
          <p:nvSpPr>
            <p:cNvPr id="20" name="Rectangle 5"/>
            <p:cNvSpPr>
              <a:spLocks noChangeArrowheads="1"/>
            </p:cNvSpPr>
            <p:nvPr/>
          </p:nvSpPr>
          <p:spPr bwMode="auto">
            <a:xfrm>
              <a:off x="240" y="240"/>
              <a:ext cx="5280" cy="3072"/>
            </a:xfrm>
            <a:prstGeom prst="rect">
              <a:avLst/>
            </a:prstGeom>
            <a:solidFill>
              <a:srgbClr val="FF3300"/>
            </a:solidFill>
            <a:ln w="9525">
              <a:solidFill>
                <a:srgbClr val="FFFF99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" name="AutoShape 6"/>
            <p:cNvSpPr>
              <a:spLocks noChangeArrowheads="1"/>
            </p:cNvSpPr>
            <p:nvPr/>
          </p:nvSpPr>
          <p:spPr bwMode="auto">
            <a:xfrm rot="29076">
              <a:off x="816" y="816"/>
              <a:ext cx="576" cy="576"/>
            </a:xfrm>
            <a:prstGeom prst="star5">
              <a:avLst/>
            </a:prstGeom>
            <a:solidFill>
              <a:srgbClr val="FFFF00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" name="AutoShape 7"/>
            <p:cNvSpPr>
              <a:spLocks noChangeArrowheads="1"/>
            </p:cNvSpPr>
            <p:nvPr/>
          </p:nvSpPr>
          <p:spPr bwMode="auto">
            <a:xfrm rot="1540807">
              <a:off x="1488" y="480"/>
              <a:ext cx="240" cy="240"/>
            </a:xfrm>
            <a:prstGeom prst="star5">
              <a:avLst/>
            </a:prstGeom>
            <a:solidFill>
              <a:srgbClr val="FFFF00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" name="AutoShape 8"/>
            <p:cNvSpPr>
              <a:spLocks noChangeArrowheads="1"/>
            </p:cNvSpPr>
            <p:nvPr/>
          </p:nvSpPr>
          <p:spPr bwMode="auto">
            <a:xfrm rot="3132177">
              <a:off x="1680" y="864"/>
              <a:ext cx="240" cy="240"/>
            </a:xfrm>
            <a:prstGeom prst="star5">
              <a:avLst/>
            </a:prstGeom>
            <a:solidFill>
              <a:srgbClr val="FFFF00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" name="AutoShape 9"/>
            <p:cNvSpPr>
              <a:spLocks noChangeArrowheads="1"/>
            </p:cNvSpPr>
            <p:nvPr/>
          </p:nvSpPr>
          <p:spPr bwMode="auto">
            <a:xfrm rot="872317">
              <a:off x="1584" y="1248"/>
              <a:ext cx="240" cy="240"/>
            </a:xfrm>
            <a:prstGeom prst="star5">
              <a:avLst/>
            </a:prstGeom>
            <a:solidFill>
              <a:srgbClr val="FFFF00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5" name="AutoShape 10"/>
            <p:cNvSpPr>
              <a:spLocks noChangeArrowheads="1"/>
            </p:cNvSpPr>
            <p:nvPr/>
          </p:nvSpPr>
          <p:spPr bwMode="auto">
            <a:xfrm rot="2717076">
              <a:off x="1344" y="1584"/>
              <a:ext cx="240" cy="240"/>
            </a:xfrm>
            <a:prstGeom prst="star5">
              <a:avLst/>
            </a:prstGeom>
            <a:solidFill>
              <a:srgbClr val="FFFF00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26" name="Text Box 11"/>
          <p:cNvSpPr txBox="1">
            <a:spLocks noChangeArrowheads="1"/>
          </p:cNvSpPr>
          <p:nvPr/>
        </p:nvSpPr>
        <p:spPr bwMode="auto">
          <a:xfrm>
            <a:off x="4216691" y="2983012"/>
            <a:ext cx="2418914" cy="1117653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50000">
                <a:schemeClr val="bg1">
                  <a:gamma/>
                  <a:tint val="66667"/>
                  <a:invGamma/>
                </a:schemeClr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lIns="78145" tIns="39072" rIns="78145" bIns="39072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700" b="1" dirty="0">
                <a:solidFill>
                  <a:srgbClr val="66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ea typeface="华文中宋" pitchFamily="2" charset="-122"/>
              </a:rPr>
              <a:t>红色代表革命</a:t>
            </a:r>
          </a:p>
          <a:p>
            <a:pPr>
              <a:spcBef>
                <a:spcPct val="50000"/>
              </a:spcBef>
            </a:pPr>
            <a:r>
              <a:rPr lang="zh-CN" altLang="en-US" sz="2700" b="1" dirty="0">
                <a:solidFill>
                  <a:srgbClr val="66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ea typeface="华文中宋" pitchFamily="2" charset="-122"/>
              </a:rPr>
              <a:t>黄色代表光明</a:t>
            </a:r>
          </a:p>
        </p:txBody>
      </p:sp>
      <p:grpSp>
        <p:nvGrpSpPr>
          <p:cNvPr id="5" name="Group 12"/>
          <p:cNvGrpSpPr>
            <a:grpSpLocks/>
          </p:cNvGrpSpPr>
          <p:nvPr/>
        </p:nvGrpSpPr>
        <p:grpSpPr bwMode="auto">
          <a:xfrm>
            <a:off x="1487524" y="1918295"/>
            <a:ext cx="2430253" cy="870857"/>
            <a:chOff x="1152" y="288"/>
            <a:chExt cx="1929" cy="576"/>
          </a:xfrm>
        </p:grpSpPr>
        <p:sp>
          <p:nvSpPr>
            <p:cNvPr id="28" name="AutoShape 13"/>
            <p:cNvSpPr>
              <a:spLocks noChangeArrowheads="1"/>
            </p:cNvSpPr>
            <p:nvPr/>
          </p:nvSpPr>
          <p:spPr bwMode="auto">
            <a:xfrm>
              <a:off x="1152" y="288"/>
              <a:ext cx="1680" cy="576"/>
            </a:xfrm>
            <a:prstGeom prst="wedgeRoundRectCallout">
              <a:avLst>
                <a:gd name="adj1" fmla="val -64463"/>
                <a:gd name="adj2" fmla="val 106426"/>
                <a:gd name="adj3" fmla="val 16667"/>
              </a:avLst>
            </a:prstGeom>
            <a:gradFill rotWithShape="1">
              <a:gsLst>
                <a:gs pos="0">
                  <a:schemeClr val="bg1"/>
                </a:gs>
                <a:gs pos="50000">
                  <a:schemeClr val="bg1">
                    <a:gamma/>
                    <a:tint val="72941"/>
                    <a:invGamma/>
                  </a:schemeClr>
                </a:gs>
                <a:gs pos="100000">
                  <a:schemeClr val="bg1"/>
                </a:gs>
              </a:gsLst>
              <a:lin ang="5400000" scaled="1"/>
            </a:gradFill>
            <a:ln w="28575">
              <a:solidFill>
                <a:srgbClr val="3366FF"/>
              </a:solidFill>
              <a:miter lim="800000"/>
              <a:headEnd/>
              <a:tailEnd/>
            </a:ln>
            <a:effectLst/>
          </p:spPr>
          <p:txBody>
            <a:bodyPr/>
            <a:lstStyle/>
            <a:p>
              <a:pPr algn="ctr"/>
              <a:endParaRPr lang="zh-CN" altLang="zh-CN">
                <a:solidFill>
                  <a:srgbClr val="663300"/>
                </a:solidFill>
                <a:latin typeface="Times New Roman" pitchFamily="18" charset="0"/>
                <a:ea typeface="宋体" charset="-122"/>
              </a:endParaRPr>
            </a:p>
          </p:txBody>
        </p:sp>
        <p:sp>
          <p:nvSpPr>
            <p:cNvPr id="29" name="Text Box 14"/>
            <p:cNvSpPr txBox="1">
              <a:spLocks noChangeArrowheads="1"/>
            </p:cNvSpPr>
            <p:nvPr/>
          </p:nvSpPr>
          <p:spPr bwMode="auto">
            <a:xfrm>
              <a:off x="1248" y="384"/>
              <a:ext cx="1833" cy="3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700" b="1" dirty="0">
                  <a:solidFill>
                    <a:srgbClr val="66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itchFamily="18" charset="0"/>
                  <a:ea typeface="华文中宋" pitchFamily="2" charset="-122"/>
                </a:rPr>
                <a:t>中国共产党</a:t>
              </a:r>
            </a:p>
          </p:txBody>
        </p:sp>
      </p:grpSp>
      <p:grpSp>
        <p:nvGrpSpPr>
          <p:cNvPr id="6" name="Group 15"/>
          <p:cNvGrpSpPr>
            <a:grpSpLocks/>
          </p:cNvGrpSpPr>
          <p:nvPr/>
        </p:nvGrpSpPr>
        <p:grpSpPr bwMode="auto">
          <a:xfrm>
            <a:off x="2017999" y="3175023"/>
            <a:ext cx="2320725" cy="3319409"/>
            <a:chOff x="1728" y="768"/>
            <a:chExt cx="1526" cy="2640"/>
          </a:xfrm>
        </p:grpSpPr>
        <p:sp>
          <p:nvSpPr>
            <p:cNvPr id="31" name="AutoShape 16"/>
            <p:cNvSpPr>
              <a:spLocks noChangeArrowheads="1"/>
            </p:cNvSpPr>
            <p:nvPr/>
          </p:nvSpPr>
          <p:spPr bwMode="auto">
            <a:xfrm>
              <a:off x="1728" y="768"/>
              <a:ext cx="1344" cy="2640"/>
            </a:xfrm>
            <a:prstGeom prst="verticalScroll">
              <a:avLst>
                <a:gd name="adj" fmla="val 12500"/>
              </a:avLst>
            </a:prstGeom>
            <a:gradFill rotWithShape="0">
              <a:gsLst>
                <a:gs pos="0">
                  <a:schemeClr val="bg1"/>
                </a:gs>
                <a:gs pos="50000">
                  <a:schemeClr val="bg1">
                    <a:gamma/>
                    <a:tint val="69804"/>
                    <a:invGamma/>
                  </a:schemeClr>
                </a:gs>
                <a:gs pos="100000">
                  <a:schemeClr val="bg1"/>
                </a:gs>
              </a:gsLst>
              <a:lin ang="5400000" scaled="1"/>
            </a:gradFill>
            <a:ln w="9525">
              <a:solidFill>
                <a:srgbClr val="3366FF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zh-CN" altLang="zh-CN" b="1">
                <a:solidFill>
                  <a:srgbClr val="663300"/>
                </a:solidFill>
                <a:latin typeface="Times New Roman" pitchFamily="18" charset="0"/>
                <a:ea typeface="宋体" charset="-122"/>
              </a:endParaRPr>
            </a:p>
          </p:txBody>
        </p:sp>
        <p:sp>
          <p:nvSpPr>
            <p:cNvPr id="32" name="Text Box 17"/>
            <p:cNvSpPr txBox="1">
              <a:spLocks noChangeArrowheads="1"/>
            </p:cNvSpPr>
            <p:nvPr/>
          </p:nvSpPr>
          <p:spPr bwMode="auto">
            <a:xfrm>
              <a:off x="1910" y="1007"/>
              <a:ext cx="1344" cy="14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rgbClr val="66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itchFamily="18" charset="0"/>
                  <a:ea typeface="华文中宋" pitchFamily="2" charset="-122"/>
                </a:rPr>
                <a:t>工人阶级</a:t>
              </a:r>
            </a:p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rgbClr val="66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itchFamily="18" charset="0"/>
                  <a:ea typeface="华文中宋" pitchFamily="2" charset="-122"/>
                </a:rPr>
                <a:t>农民阶级</a:t>
              </a:r>
            </a:p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rgbClr val="66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itchFamily="18" charset="0"/>
                  <a:ea typeface="华文中宋" pitchFamily="2" charset="-122"/>
                </a:rPr>
                <a:t>小资产阶级</a:t>
              </a:r>
            </a:p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rgbClr val="66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itchFamily="18" charset="0"/>
                  <a:ea typeface="华文中宋" pitchFamily="2" charset="-122"/>
                </a:rPr>
                <a:t>民族资产阶级</a:t>
              </a:r>
            </a:p>
          </p:txBody>
        </p:sp>
      </p:grpSp>
      <p:pic>
        <p:nvPicPr>
          <p:cNvPr id="33" name="Picture 23" descr="曾联松先生的国旗设计稿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377952" y="4313488"/>
            <a:ext cx="2315607" cy="2233083"/>
          </a:xfrm>
          <a:prstGeom prst="rect">
            <a:avLst/>
          </a:prstGeom>
          <a:noFill/>
        </p:spPr>
      </p:pic>
      <p:sp>
        <p:nvSpPr>
          <p:cNvPr id="34" name="Rectangle 24"/>
          <p:cNvSpPr>
            <a:spLocks noChangeArrowheads="1"/>
          </p:cNvSpPr>
          <p:nvPr/>
        </p:nvSpPr>
        <p:spPr bwMode="auto">
          <a:xfrm>
            <a:off x="4835278" y="6165570"/>
            <a:ext cx="1850587" cy="26357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78145" tIns="39072" rIns="78145" bIns="39072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华文中宋" pitchFamily="2" charset="-122"/>
              </a:rPr>
              <a:t>曾联松先生的国旗设计稿</a:t>
            </a:r>
          </a:p>
        </p:txBody>
      </p:sp>
      <p:grpSp>
        <p:nvGrpSpPr>
          <p:cNvPr id="7" name="组合 35"/>
          <p:cNvGrpSpPr/>
          <p:nvPr/>
        </p:nvGrpSpPr>
        <p:grpSpPr>
          <a:xfrm>
            <a:off x="0" y="571480"/>
            <a:ext cx="1907396" cy="1124175"/>
            <a:chOff x="945803" y="915566"/>
            <a:chExt cx="3143657" cy="1180384"/>
          </a:xfrm>
        </p:grpSpPr>
        <p:pic>
          <p:nvPicPr>
            <p:cNvPr id="37" name="Picture 2" descr="C:\Users\Thinkpad\Desktop\PNG\1_0001_图层-6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5803" y="915566"/>
              <a:ext cx="3143657" cy="11803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8" name="矩形 37"/>
            <p:cNvSpPr/>
            <p:nvPr/>
          </p:nvSpPr>
          <p:spPr>
            <a:xfrm>
              <a:off x="1390391" y="1085148"/>
              <a:ext cx="1614774" cy="7230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内容</a:t>
              </a:r>
            </a:p>
          </p:txBody>
        </p:sp>
      </p:grpSp>
      <p:pic>
        <p:nvPicPr>
          <p:cNvPr id="39" name="Picture 2" descr="E:\课件素材\240421-1305300J91240-lp.jpg"/>
          <p:cNvPicPr>
            <a:picLocks noChangeAspect="1" noChangeArrowheads="1"/>
          </p:cNvPicPr>
          <p:nvPr/>
        </p:nvPicPr>
        <p:blipFill>
          <a:blip r:embed="rId7" cstate="print"/>
          <a:srcRect t="8333"/>
          <a:stretch>
            <a:fillRect/>
          </a:stretch>
        </p:blipFill>
        <p:spPr bwMode="auto">
          <a:xfrm>
            <a:off x="7254223" y="775588"/>
            <a:ext cx="1889777" cy="1496785"/>
          </a:xfrm>
          <a:prstGeom prst="rect">
            <a:avLst/>
          </a:prstGeom>
          <a:noFill/>
        </p:spPr>
      </p:pic>
      <p:sp>
        <p:nvSpPr>
          <p:cNvPr id="40" name="Text Box 36"/>
          <p:cNvSpPr txBox="1">
            <a:spLocks noChangeArrowheads="1"/>
          </p:cNvSpPr>
          <p:nvPr/>
        </p:nvSpPr>
        <p:spPr bwMode="auto">
          <a:xfrm>
            <a:off x="7860235" y="1115770"/>
            <a:ext cx="847827" cy="49627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76914" tIns="39995" rIns="76914" bIns="39995">
            <a:spAutoFit/>
          </a:bodyPr>
          <a:lstStyle/>
          <a:p>
            <a:r>
              <a:rPr lang="zh-CN" altLang="en-US" sz="2700" dirty="0">
                <a:solidFill>
                  <a:schemeClr val="bg1"/>
                </a:solidFill>
                <a:ea typeface="迷你简菱心" pitchFamily="49" charset="-122"/>
              </a:rPr>
              <a:t>国旗</a:t>
            </a:r>
          </a:p>
        </p:txBody>
      </p:sp>
      <p:pic>
        <p:nvPicPr>
          <p:cNvPr id="41" name="图片 40" descr="b6541d3f1d0d.jpg"/>
          <p:cNvPicPr>
            <a:picLocks noChangeAspect="1"/>
          </p:cNvPicPr>
          <p:nvPr/>
        </p:nvPicPr>
        <p:blipFill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7344" r="25726" b="6993"/>
          <a:stretch>
            <a:fillRect/>
          </a:stretch>
        </p:blipFill>
        <p:spPr>
          <a:xfrm>
            <a:off x="6810050" y="3360964"/>
            <a:ext cx="2333950" cy="3497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 autoUpdateAnimBg="0"/>
      <p:bldP spid="34" grpId="0"/>
      <p:bldP spid="34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4" r="13974" b="25049"/>
          <a:stretch/>
        </p:blipFill>
        <p:spPr>
          <a:xfrm>
            <a:off x="1056990" y="1115770"/>
            <a:ext cx="6349694" cy="5606158"/>
          </a:xfrm>
          <a:prstGeom prst="roundRect">
            <a:avLst>
              <a:gd name="adj" fmla="val 7037"/>
            </a:avLst>
          </a:prstGeom>
          <a:ln>
            <a:solidFill>
              <a:schemeClr val="bg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5" name="矩形 54"/>
          <p:cNvSpPr/>
          <p:nvPr/>
        </p:nvSpPr>
        <p:spPr bwMode="auto">
          <a:xfrm flipV="1">
            <a:off x="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19" name="Picture 4" descr="中华人民共和国国旗印在“神舟”五号载人飞船上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869235" y="1251842"/>
            <a:ext cx="3414808" cy="3197701"/>
          </a:xfrm>
          <a:prstGeom prst="rect">
            <a:avLst/>
          </a:prstGeom>
          <a:noFill/>
        </p:spPr>
      </p:pic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5067357" y="3752557"/>
            <a:ext cx="2228896" cy="34051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78145" tIns="39072" rIns="78145" bIns="39072">
            <a:spAutoFit/>
          </a:bodyPr>
          <a:lstStyle/>
          <a:p>
            <a:r>
              <a:rPr lang="en-US" altLang="zh-CN" sz="1700" b="1" dirty="0">
                <a:solidFill>
                  <a:schemeClr val="tx2"/>
                </a:solidFill>
                <a:ea typeface="隶书" pitchFamily="49" charset="-122"/>
              </a:rPr>
              <a:t>“</a:t>
            </a:r>
            <a:r>
              <a:rPr lang="zh-CN" altLang="en-US" sz="1700" b="1" dirty="0">
                <a:solidFill>
                  <a:schemeClr val="tx2"/>
                </a:solidFill>
                <a:ea typeface="隶书" pitchFamily="49" charset="-122"/>
              </a:rPr>
              <a:t>神舟”五号载人飞船</a:t>
            </a:r>
          </a:p>
        </p:txBody>
      </p:sp>
      <p:pic>
        <p:nvPicPr>
          <p:cNvPr id="21" name="Picture 7" descr="fla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1170378" y="1251843"/>
            <a:ext cx="2657263" cy="3197701"/>
          </a:xfrm>
          <a:prstGeom prst="rect">
            <a:avLst/>
          </a:prstGeom>
          <a:noFill/>
        </p:spPr>
      </p:pic>
      <p:pic>
        <p:nvPicPr>
          <p:cNvPr id="22" name="Picture 10" descr="200807270757367609"/>
          <p:cNvPicPr>
            <a:picLocks noChangeAspect="1" noChangeArrowheads="1"/>
          </p:cNvPicPr>
          <p:nvPr/>
        </p:nvPicPr>
        <p:blipFill>
          <a:blip r:embed="rId8" cstate="print"/>
          <a:srcRect b="26509"/>
          <a:stretch>
            <a:fillRect/>
          </a:stretch>
        </p:blipFill>
        <p:spPr bwMode="auto">
          <a:xfrm>
            <a:off x="3869235" y="4517579"/>
            <a:ext cx="3401622" cy="2041086"/>
          </a:xfrm>
          <a:prstGeom prst="rect">
            <a:avLst/>
          </a:prstGeom>
          <a:noFill/>
        </p:spPr>
      </p:pic>
      <p:pic>
        <p:nvPicPr>
          <p:cNvPr id="23" name="Picture 11" descr="无标题12"/>
          <p:cNvPicPr>
            <a:picLocks noChangeAspect="1" noChangeArrowheads="1"/>
          </p:cNvPicPr>
          <p:nvPr/>
        </p:nvPicPr>
        <p:blipFill>
          <a:blip r:embed="rId9" cstate="print"/>
          <a:srcRect l="9728"/>
          <a:stretch>
            <a:fillRect/>
          </a:stretch>
        </p:blipFill>
        <p:spPr bwMode="auto">
          <a:xfrm>
            <a:off x="1181974" y="4517579"/>
            <a:ext cx="2630568" cy="2027465"/>
          </a:xfrm>
          <a:prstGeom prst="rect">
            <a:avLst/>
          </a:prstGeom>
          <a:noFill/>
        </p:spPr>
      </p:pic>
      <p:grpSp>
        <p:nvGrpSpPr>
          <p:cNvPr id="4" name="组合 23"/>
          <p:cNvGrpSpPr/>
          <p:nvPr/>
        </p:nvGrpSpPr>
        <p:grpSpPr>
          <a:xfrm>
            <a:off x="0" y="571480"/>
            <a:ext cx="1907396" cy="1124175"/>
            <a:chOff x="945803" y="915566"/>
            <a:chExt cx="3143657" cy="1180384"/>
          </a:xfrm>
        </p:grpSpPr>
        <p:pic>
          <p:nvPicPr>
            <p:cNvPr id="25" name="Picture 2" descr="C:\Users\Thinkpad\Desktop\PNG\1_0001_图层-6.png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5803" y="915566"/>
              <a:ext cx="3143657" cy="11803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矩形 25"/>
            <p:cNvSpPr/>
            <p:nvPr/>
          </p:nvSpPr>
          <p:spPr>
            <a:xfrm>
              <a:off x="1390391" y="1085148"/>
              <a:ext cx="1614774" cy="7230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内容</a:t>
              </a:r>
            </a:p>
          </p:txBody>
        </p:sp>
      </p:grpSp>
      <p:pic>
        <p:nvPicPr>
          <p:cNvPr id="27" name="Picture 2" descr="E:\课件素材\240421-1305300J91240-lp.jpg"/>
          <p:cNvPicPr>
            <a:picLocks noChangeAspect="1" noChangeArrowheads="1"/>
          </p:cNvPicPr>
          <p:nvPr/>
        </p:nvPicPr>
        <p:blipFill>
          <a:blip r:embed="rId11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rcRect t="8333"/>
          <a:stretch>
            <a:fillRect/>
          </a:stretch>
        </p:blipFill>
        <p:spPr bwMode="auto">
          <a:xfrm>
            <a:off x="7254223" y="775588"/>
            <a:ext cx="1889777" cy="1496785"/>
          </a:xfrm>
          <a:prstGeom prst="rect">
            <a:avLst/>
          </a:prstGeom>
          <a:noFill/>
        </p:spPr>
      </p:pic>
      <p:sp>
        <p:nvSpPr>
          <p:cNvPr id="28" name="Text Box 36"/>
          <p:cNvSpPr txBox="1">
            <a:spLocks noChangeArrowheads="1"/>
          </p:cNvSpPr>
          <p:nvPr/>
        </p:nvSpPr>
        <p:spPr bwMode="auto">
          <a:xfrm>
            <a:off x="7915053" y="1033017"/>
            <a:ext cx="847827" cy="49627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76914" tIns="39995" rIns="76914" bIns="39995">
            <a:spAutoFit/>
          </a:bodyPr>
          <a:lstStyle/>
          <a:p>
            <a:r>
              <a:rPr lang="zh-CN" altLang="en-US" sz="2700" dirty="0">
                <a:solidFill>
                  <a:schemeClr val="bg1"/>
                </a:solidFill>
                <a:ea typeface="迷你简菱心" pitchFamily="49" charset="-122"/>
              </a:rPr>
              <a:t>国旗</a:t>
            </a:r>
          </a:p>
        </p:txBody>
      </p:sp>
      <p:pic>
        <p:nvPicPr>
          <p:cNvPr id="30" name="图片 29" descr="2014919459497.jpg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546747" y="2136312"/>
            <a:ext cx="8163893" cy="33800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1" name="图片 30" descr="534-120R6163612.jp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6046036" y="4177398"/>
            <a:ext cx="2941372" cy="23375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" descr="E:\课件素材\240421-1305300J91240-lp.jpg"/>
          <p:cNvPicPr>
            <a:picLocks noChangeAspect="1" noChangeArrowheads="1"/>
          </p:cNvPicPr>
          <p:nvPr/>
        </p:nvPicPr>
        <p:blipFill>
          <a:blip r:embed="rId3" cstate="print"/>
          <a:srcRect t="8333"/>
          <a:stretch>
            <a:fillRect/>
          </a:stretch>
        </p:blipFill>
        <p:spPr bwMode="auto">
          <a:xfrm>
            <a:off x="7254223" y="775588"/>
            <a:ext cx="1889777" cy="1496785"/>
          </a:xfrm>
          <a:prstGeom prst="rect">
            <a:avLst/>
          </a:prstGeom>
          <a:noFill/>
        </p:spPr>
      </p:pic>
      <p:pic>
        <p:nvPicPr>
          <p:cNvPr id="30" name="图片 29" descr="u=4278673700,2802489735&amp;fm=214&amp;gp=0.jpg"/>
          <p:cNvPicPr>
            <a:picLocks noChangeAspect="1"/>
          </p:cNvPicPr>
          <p:nvPr/>
        </p:nvPicPr>
        <p:blipFill>
          <a:blip r:embed="rId4" cstate="print"/>
          <a:srcRect r="2727"/>
          <a:stretch>
            <a:fillRect/>
          </a:stretch>
        </p:blipFill>
        <p:spPr>
          <a:xfrm>
            <a:off x="886909" y="1592023"/>
            <a:ext cx="6803244" cy="50359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5" name="矩形 54"/>
          <p:cNvSpPr/>
          <p:nvPr/>
        </p:nvSpPr>
        <p:spPr bwMode="auto">
          <a:xfrm flipV="1">
            <a:off x="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20" name="Picture 5" descr="20051212134924876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93197" y="4807878"/>
            <a:ext cx="2363481" cy="16147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4" name="组合 23"/>
          <p:cNvGrpSpPr/>
          <p:nvPr/>
        </p:nvGrpSpPr>
        <p:grpSpPr>
          <a:xfrm>
            <a:off x="0" y="571480"/>
            <a:ext cx="1907396" cy="1124175"/>
            <a:chOff x="945803" y="915566"/>
            <a:chExt cx="3143657" cy="1180384"/>
          </a:xfrm>
        </p:grpSpPr>
        <p:pic>
          <p:nvPicPr>
            <p:cNvPr id="25" name="Picture 2" descr="C:\Users\Thinkpad\Desktop\PNG\1_0001_图层-6.png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5803" y="915566"/>
              <a:ext cx="3143657" cy="11803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矩形 25"/>
            <p:cNvSpPr/>
            <p:nvPr/>
          </p:nvSpPr>
          <p:spPr>
            <a:xfrm>
              <a:off x="1390391" y="1085148"/>
              <a:ext cx="1614774" cy="7230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内容</a:t>
              </a:r>
            </a:p>
          </p:txBody>
        </p:sp>
      </p:grpSp>
      <p:sp>
        <p:nvSpPr>
          <p:cNvPr id="28" name="Text Box 36"/>
          <p:cNvSpPr txBox="1">
            <a:spLocks noChangeArrowheads="1"/>
          </p:cNvSpPr>
          <p:nvPr/>
        </p:nvSpPr>
        <p:spPr bwMode="auto">
          <a:xfrm>
            <a:off x="7860235" y="1115770"/>
            <a:ext cx="847827" cy="49627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76914" tIns="39995" rIns="76914" bIns="39995">
            <a:spAutoFit/>
          </a:bodyPr>
          <a:lstStyle/>
          <a:p>
            <a:r>
              <a:rPr lang="zh-CN" altLang="en-US" sz="2700" dirty="0">
                <a:solidFill>
                  <a:schemeClr val="bg1"/>
                </a:solidFill>
                <a:ea typeface="迷你简菱心" pitchFamily="49" charset="-122"/>
              </a:rPr>
              <a:t>国歌</a:t>
            </a:r>
          </a:p>
        </p:txBody>
      </p:sp>
      <p:pic>
        <p:nvPicPr>
          <p:cNvPr id="33" name="图片 32" descr="u=3980556162,3548482100&amp;fm=27&amp;gp=0.jpg"/>
          <p:cNvPicPr>
            <a:picLocks noChangeAspect="1"/>
          </p:cNvPicPr>
          <p:nvPr/>
        </p:nvPicPr>
        <p:blipFill>
          <a:blip r:embed="rId9" cstate="print"/>
          <a:srcRect t="29192"/>
          <a:stretch>
            <a:fillRect/>
          </a:stretch>
        </p:blipFill>
        <p:spPr>
          <a:xfrm>
            <a:off x="3891675" y="3837218"/>
            <a:ext cx="4743347" cy="26924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xit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" descr="E:\课件素材\240421-1305300J91240-lp.jpg"/>
          <p:cNvPicPr>
            <a:picLocks noChangeAspect="1" noChangeArrowheads="1"/>
          </p:cNvPicPr>
          <p:nvPr/>
        </p:nvPicPr>
        <p:blipFill>
          <a:blip r:embed="rId3" cstate="print"/>
          <a:srcRect t="8333"/>
          <a:stretch>
            <a:fillRect/>
          </a:stretch>
        </p:blipFill>
        <p:spPr bwMode="auto">
          <a:xfrm>
            <a:off x="7254223" y="775588"/>
            <a:ext cx="1889777" cy="1496785"/>
          </a:xfrm>
          <a:prstGeom prst="rect">
            <a:avLst/>
          </a:prstGeom>
          <a:noFill/>
        </p:spPr>
      </p:pic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4" r="13974" b="25049"/>
          <a:stretch/>
        </p:blipFill>
        <p:spPr>
          <a:xfrm>
            <a:off x="1140167" y="1986632"/>
            <a:ext cx="6436599" cy="4626461"/>
          </a:xfrm>
          <a:prstGeom prst="roundRect">
            <a:avLst>
              <a:gd name="adj" fmla="val 7037"/>
            </a:avLst>
          </a:prstGeom>
          <a:ln>
            <a:solidFill>
              <a:schemeClr val="bg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5" name="矩形 54"/>
          <p:cNvSpPr/>
          <p:nvPr/>
        </p:nvSpPr>
        <p:spPr bwMode="auto">
          <a:xfrm flipV="1">
            <a:off x="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19" name="Text Box 6"/>
          <p:cNvSpPr txBox="1">
            <a:spLocks noChangeArrowheads="1"/>
          </p:cNvSpPr>
          <p:nvPr/>
        </p:nvSpPr>
        <p:spPr bwMode="auto">
          <a:xfrm>
            <a:off x="1083475" y="6000768"/>
            <a:ext cx="3715301" cy="448239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ffectLst/>
        </p:spPr>
        <p:txBody>
          <a:bodyPr lIns="78145" tIns="39072" rIns="78145" bIns="39072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   1950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年</a:t>
            </a:r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9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月</a:t>
            </a:r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20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日国徽诞生</a:t>
            </a:r>
          </a:p>
        </p:txBody>
      </p:sp>
      <p:pic>
        <p:nvPicPr>
          <p:cNvPr id="20" name="Picture 12" descr="cdfe7281ec1133cfbc3e1e17"/>
          <p:cNvPicPr>
            <a:picLocks noChangeAspect="1" noChangeArrowheads="1"/>
          </p:cNvPicPr>
          <p:nvPr/>
        </p:nvPicPr>
        <p:blipFill>
          <a:blip r:embed="rId7" cstate="print">
            <a:clrChange>
              <a:clrFrom>
                <a:srgbClr val="F5F3F4"/>
              </a:clrFrom>
              <a:clrTo>
                <a:srgbClr val="F5F3F4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486623" y="2054669"/>
            <a:ext cx="2971989" cy="3865940"/>
          </a:xfrm>
          <a:prstGeom prst="rect">
            <a:avLst/>
          </a:prstGeom>
          <a:noFill/>
        </p:spPr>
      </p:pic>
      <p:grpSp>
        <p:nvGrpSpPr>
          <p:cNvPr id="4" name="组合 21"/>
          <p:cNvGrpSpPr/>
          <p:nvPr/>
        </p:nvGrpSpPr>
        <p:grpSpPr>
          <a:xfrm>
            <a:off x="0" y="571480"/>
            <a:ext cx="1907396" cy="1124175"/>
            <a:chOff x="945803" y="915566"/>
            <a:chExt cx="3143657" cy="1180384"/>
          </a:xfrm>
        </p:grpSpPr>
        <p:pic>
          <p:nvPicPr>
            <p:cNvPr id="23" name="Picture 2" descr="C:\Users\Thinkpad\Desktop\PNG\1_0001_图层-6.png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5803" y="915566"/>
              <a:ext cx="3143657" cy="11803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矩形 23"/>
            <p:cNvSpPr/>
            <p:nvPr/>
          </p:nvSpPr>
          <p:spPr>
            <a:xfrm>
              <a:off x="1390391" y="1085148"/>
              <a:ext cx="1614774" cy="7230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内容</a:t>
              </a:r>
            </a:p>
          </p:txBody>
        </p:sp>
      </p:grpSp>
      <p:sp>
        <p:nvSpPr>
          <p:cNvPr id="26" name="Text Box 36"/>
          <p:cNvSpPr txBox="1">
            <a:spLocks noChangeArrowheads="1"/>
          </p:cNvSpPr>
          <p:nvPr/>
        </p:nvSpPr>
        <p:spPr bwMode="auto">
          <a:xfrm>
            <a:off x="7860235" y="1115770"/>
            <a:ext cx="847827" cy="49627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76914" tIns="39995" rIns="76914" bIns="39995">
            <a:spAutoFit/>
          </a:bodyPr>
          <a:lstStyle/>
          <a:p>
            <a:r>
              <a:rPr lang="zh-CN" altLang="en-US" sz="2700" dirty="0">
                <a:solidFill>
                  <a:schemeClr val="bg1"/>
                </a:solidFill>
                <a:ea typeface="迷你简菱心" pitchFamily="49" charset="-122"/>
              </a:rPr>
              <a:t>国徽</a:t>
            </a:r>
          </a:p>
        </p:txBody>
      </p:sp>
      <p:pic>
        <p:nvPicPr>
          <p:cNvPr id="28" name="图片 27" descr="f9198618367adab495c10b5e81d4b31c8701e49e.jp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4798774" y="2204349"/>
            <a:ext cx="2634971" cy="2109122"/>
          </a:xfrm>
          <a:prstGeom prst="roundRect">
            <a:avLst/>
          </a:prstGeom>
        </p:spPr>
      </p:pic>
      <p:pic>
        <p:nvPicPr>
          <p:cNvPr id="29" name="图片 28" descr="33364359.jpg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4798775" y="4435935"/>
            <a:ext cx="2664604" cy="1918621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4" r="13974" b="25049"/>
          <a:stretch/>
        </p:blipFill>
        <p:spPr>
          <a:xfrm>
            <a:off x="206585" y="3905253"/>
            <a:ext cx="5329208" cy="2789484"/>
          </a:xfrm>
          <a:prstGeom prst="roundRect">
            <a:avLst>
              <a:gd name="adj" fmla="val 7037"/>
            </a:avLst>
          </a:prstGeom>
          <a:ln>
            <a:solidFill>
              <a:schemeClr val="bg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4" name="Picture 18" descr="Jinianbei.jpg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727274" y="707552"/>
            <a:ext cx="3416727" cy="61504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5" name="矩形 54"/>
          <p:cNvSpPr/>
          <p:nvPr/>
        </p:nvSpPr>
        <p:spPr bwMode="auto">
          <a:xfrm flipV="1">
            <a:off x="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grpSp>
        <p:nvGrpSpPr>
          <p:cNvPr id="4" name="组合 35"/>
          <p:cNvGrpSpPr/>
          <p:nvPr/>
        </p:nvGrpSpPr>
        <p:grpSpPr>
          <a:xfrm>
            <a:off x="0" y="571480"/>
            <a:ext cx="1907396" cy="1124175"/>
            <a:chOff x="945803" y="915566"/>
            <a:chExt cx="3143657" cy="1180384"/>
          </a:xfrm>
        </p:grpSpPr>
        <p:pic>
          <p:nvPicPr>
            <p:cNvPr id="37" name="Picture 2" descr="C:\Users\Thinkpad\Desktop\PNG\1_0001_图层-6.png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5803" y="915566"/>
              <a:ext cx="3143657" cy="11803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8" name="矩形 37"/>
            <p:cNvSpPr/>
            <p:nvPr/>
          </p:nvSpPr>
          <p:spPr>
            <a:xfrm>
              <a:off x="1390391" y="1085148"/>
              <a:ext cx="1614774" cy="7230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内容</a:t>
              </a:r>
            </a:p>
          </p:txBody>
        </p:sp>
      </p:grpSp>
      <p:sp>
        <p:nvSpPr>
          <p:cNvPr id="39" name="Rectangle 33"/>
          <p:cNvSpPr>
            <a:spLocks noChangeArrowheads="1"/>
          </p:cNvSpPr>
          <p:nvPr/>
        </p:nvSpPr>
        <p:spPr bwMode="auto">
          <a:xfrm>
            <a:off x="206585" y="1511029"/>
            <a:ext cx="5272514" cy="103301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78145" tIns="39072" rIns="78145" bIns="39072" anchor="ctr">
            <a:spAutoFit/>
          </a:bodyPr>
          <a:lstStyle/>
          <a:p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④会议还决定在北京天安门广场建立人民英雄纪念碑。</a:t>
            </a:r>
          </a:p>
        </p:txBody>
      </p:sp>
      <p:sp>
        <p:nvSpPr>
          <p:cNvPr id="25" name="矩形 24"/>
          <p:cNvSpPr/>
          <p:nvPr/>
        </p:nvSpPr>
        <p:spPr>
          <a:xfrm>
            <a:off x="149891" y="3224892"/>
            <a:ext cx="5790261" cy="555961"/>
          </a:xfrm>
          <a:prstGeom prst="rect">
            <a:avLst/>
          </a:prstGeom>
        </p:spPr>
        <p:txBody>
          <a:bodyPr wrap="square" lIns="78145" tIns="39072" rIns="78145" bIns="39072">
            <a:spAutoFit/>
          </a:bodyPr>
          <a:lstStyle/>
          <a:p>
            <a:r>
              <a:rPr lang="zh-CN" altLang="en-US" sz="3100" dirty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</a:rPr>
              <a:t>以表示对革命先烈的崇敬和缅怀</a:t>
            </a:r>
            <a:endParaRPr lang="zh-CN" altLang="en-US" dirty="0"/>
          </a:p>
        </p:txBody>
      </p:sp>
      <p:grpSp>
        <p:nvGrpSpPr>
          <p:cNvPr id="5" name="组合 25"/>
          <p:cNvGrpSpPr/>
          <p:nvPr/>
        </p:nvGrpSpPr>
        <p:grpSpPr>
          <a:xfrm>
            <a:off x="211625" y="2544530"/>
            <a:ext cx="1468996" cy="843652"/>
            <a:chOff x="117435" y="2028814"/>
            <a:chExt cx="4922871" cy="885835"/>
          </a:xfrm>
        </p:grpSpPr>
        <p:pic>
          <p:nvPicPr>
            <p:cNvPr id="27" name="图片 14" descr="未标题-2.png"/>
            <p:cNvPicPr>
              <a:picLocks noChangeAspect="1" noChangeArrowheads="1"/>
            </p:cNvPicPr>
            <p:nvPr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331749" y="2028814"/>
              <a:ext cx="4708557" cy="8858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矩形 27"/>
            <p:cNvSpPr/>
            <p:nvPr/>
          </p:nvSpPr>
          <p:spPr>
            <a:xfrm>
              <a:off x="117435" y="2100252"/>
              <a:ext cx="4429155" cy="5978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zh-CN" altLang="en-US" sz="3100" b="1" spc="256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目的</a:t>
              </a:r>
            </a:p>
          </p:txBody>
        </p:sp>
      </p:grpSp>
      <p:sp>
        <p:nvSpPr>
          <p:cNvPr id="29" name="矩形 28"/>
          <p:cNvSpPr/>
          <p:nvPr/>
        </p:nvSpPr>
        <p:spPr>
          <a:xfrm>
            <a:off x="2077477" y="3973289"/>
            <a:ext cx="3458316" cy="2664230"/>
          </a:xfrm>
          <a:prstGeom prst="rect">
            <a:avLst/>
          </a:prstGeom>
        </p:spPr>
        <p:txBody>
          <a:bodyPr wrap="square" lIns="78145" tIns="39072" rIns="78145" bIns="39072">
            <a:spAutoFit/>
          </a:bodyPr>
          <a:lstStyle/>
          <a:p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中国人民政治协商会议的全体代表，在天安门前广场上举行了建立纪念碑的奠基典礼。政协各单位首席代表一一执锨土，奠下纪念碑的基石。</a:t>
            </a:r>
          </a:p>
        </p:txBody>
      </p:sp>
      <p:pic>
        <p:nvPicPr>
          <p:cNvPr id="30" name="图片 29" descr="01100000000002113945714268018_s.jpg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319972" y="3973289"/>
            <a:ext cx="1700811" cy="2572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2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图片 95" descr="QQ截图20170804130927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40846"/>
            <a:ext cx="9144000" cy="6858000"/>
          </a:xfrm>
          <a:prstGeom prst="rect">
            <a:avLst/>
          </a:prstGeom>
        </p:spPr>
      </p:pic>
      <p:sp>
        <p:nvSpPr>
          <p:cNvPr id="30" name="Text Box 11"/>
          <p:cNvSpPr txBox="1"/>
          <p:nvPr/>
        </p:nvSpPr>
        <p:spPr>
          <a:xfrm>
            <a:off x="85670" y="5947833"/>
            <a:ext cx="7218947" cy="309740"/>
          </a:xfrm>
          <a:prstGeom prst="rect">
            <a:avLst/>
          </a:prstGeom>
          <a:noFill/>
          <a:ln w="9525">
            <a:noFill/>
          </a:ln>
        </p:spPr>
        <p:txBody>
          <a:bodyPr lIns="78145" tIns="39072" rIns="78145" bIns="39072"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Calibri" panose="020F0502020204030204" charset="0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charset="0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sym typeface="Calibri" panose="020F0502020204030204" charset="0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sym typeface="Calibri" panose="020F0502020204030204" charset="0"/>
              </a:defRPr>
            </a:lvl5pPr>
          </a:lstStyle>
          <a:p>
            <a:pPr mar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1500" dirty="0">
                <a:solidFill>
                  <a:srgbClr val="5A0000"/>
                </a:solidFill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31" name="Text Box 11"/>
          <p:cNvSpPr txBox="1"/>
          <p:nvPr/>
        </p:nvSpPr>
        <p:spPr>
          <a:xfrm>
            <a:off x="186459" y="6068786"/>
            <a:ext cx="7218947" cy="309740"/>
          </a:xfrm>
          <a:prstGeom prst="rect">
            <a:avLst/>
          </a:prstGeom>
          <a:noFill/>
          <a:ln w="9525">
            <a:noFill/>
          </a:ln>
        </p:spPr>
        <p:txBody>
          <a:bodyPr lIns="78145" tIns="39072" rIns="78145" bIns="39072"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Calibri" panose="020F0502020204030204" charset="0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charset="0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sym typeface="Calibri" panose="020F0502020204030204" charset="0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sym typeface="Calibri" panose="020F0502020204030204" charset="0"/>
              </a:defRPr>
            </a:lvl5pPr>
          </a:lstStyle>
          <a:p>
            <a:pPr mar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1500" dirty="0">
                <a:solidFill>
                  <a:srgbClr val="5A0000"/>
                </a:solidFill>
                <a:latin typeface="Arial" panose="020B0604020202020204" pitchFamily="34" charset="0"/>
              </a:rPr>
              <a:t> </a:t>
            </a:r>
          </a:p>
        </p:txBody>
      </p:sp>
      <p:pic>
        <p:nvPicPr>
          <p:cNvPr id="123" name="图片 122" descr="741f20a6476c9a95ba14901b71f0725c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0" y="4041326"/>
            <a:ext cx="3911865" cy="2482530"/>
          </a:xfrm>
          <a:prstGeom prst="rect">
            <a:avLst/>
          </a:prstGeom>
        </p:spPr>
      </p:pic>
      <p:pic>
        <p:nvPicPr>
          <p:cNvPr id="142" name="图片 141" descr="741f20a6476c9a95ba14901b71f0725c"/>
          <p:cNvPicPr>
            <a:picLocks noChangeAspect="1"/>
          </p:cNvPicPr>
          <p:nvPr/>
        </p:nvPicPr>
        <p:blipFill>
          <a:blip r:embed="rId4" cstate="print"/>
          <a:srcRect b="20523"/>
          <a:stretch>
            <a:fillRect/>
          </a:stretch>
        </p:blipFill>
        <p:spPr>
          <a:xfrm>
            <a:off x="3891675" y="3973289"/>
            <a:ext cx="3911865" cy="1973050"/>
          </a:xfrm>
          <a:prstGeom prst="rect">
            <a:avLst/>
          </a:prstGeom>
        </p:spPr>
      </p:pic>
      <p:pic>
        <p:nvPicPr>
          <p:cNvPr id="143" name="图片 142" descr="741f20a6476c9a95ba14901b71f0725c"/>
          <p:cNvPicPr>
            <a:picLocks noChangeAspect="1"/>
          </p:cNvPicPr>
          <p:nvPr/>
        </p:nvPicPr>
        <p:blipFill>
          <a:blip r:embed="rId4" cstate="print"/>
          <a:srcRect t="1338" b="21925"/>
          <a:stretch>
            <a:fillRect/>
          </a:stretch>
        </p:blipFill>
        <p:spPr>
          <a:xfrm>
            <a:off x="5252324" y="4381507"/>
            <a:ext cx="3911865" cy="1905013"/>
          </a:xfrm>
          <a:prstGeom prst="rect">
            <a:avLst/>
          </a:prstGeom>
        </p:spPr>
      </p:pic>
      <p:sp>
        <p:nvSpPr>
          <p:cNvPr id="35" name="矩形 34"/>
          <p:cNvSpPr/>
          <p:nvPr/>
        </p:nvSpPr>
        <p:spPr>
          <a:xfrm>
            <a:off x="-504" y="827315"/>
            <a:ext cx="3256963" cy="134862"/>
          </a:xfrm>
          <a:prstGeom prst="rect">
            <a:avLst/>
          </a:prstGeom>
          <a:solidFill>
            <a:srgbClr val="5A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algn="ctr"/>
            <a:endParaRPr lang="zh-CN" altLang="en-US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5989342" y="847877"/>
            <a:ext cx="3142684" cy="134862"/>
          </a:xfrm>
          <a:prstGeom prst="rect">
            <a:avLst/>
          </a:prstGeom>
          <a:solidFill>
            <a:srgbClr val="5A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algn="ctr"/>
            <a:endParaRPr lang="zh-CN" altLang="en-US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新魏" pitchFamily="2" charset="-122"/>
              <a:ea typeface="华文新魏" pitchFamily="2" charset="-122"/>
            </a:endParaRPr>
          </a:p>
        </p:txBody>
      </p:sp>
      <p:pic>
        <p:nvPicPr>
          <p:cNvPr id="37" name="图片 36" descr="e8529529fab40806d0839db9034255aa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567233" y="3565073"/>
            <a:ext cx="764982" cy="558195"/>
          </a:xfrm>
          <a:prstGeom prst="rect">
            <a:avLst/>
          </a:prstGeom>
        </p:spPr>
      </p:pic>
      <p:pic>
        <p:nvPicPr>
          <p:cNvPr id="42" name="图片 41" descr="e8529529fab40806d0839db9034255aa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567233" y="2136313"/>
            <a:ext cx="764982" cy="558195"/>
          </a:xfrm>
          <a:prstGeom prst="rect">
            <a:avLst/>
          </a:prstGeom>
        </p:spPr>
      </p:pic>
      <p:pic>
        <p:nvPicPr>
          <p:cNvPr id="46" name="图片 45" descr="图片2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122448" y="299335"/>
            <a:ext cx="3377138" cy="897259"/>
          </a:xfrm>
          <a:prstGeom prst="rect">
            <a:avLst/>
          </a:prstGeom>
        </p:spPr>
      </p:pic>
      <p:sp>
        <p:nvSpPr>
          <p:cNvPr id="47" name="Text Box 6"/>
          <p:cNvSpPr txBox="1">
            <a:spLocks noChangeArrowheads="1"/>
          </p:cNvSpPr>
          <p:nvPr/>
        </p:nvSpPr>
        <p:spPr bwMode="auto">
          <a:xfrm>
            <a:off x="2383653" y="2068277"/>
            <a:ext cx="2245041" cy="5559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78145" tIns="39072" rIns="78145" bIns="39072">
            <a:spAutoFit/>
          </a:bodyPr>
          <a:lstStyle/>
          <a:p>
            <a:r>
              <a:rPr lang="zh-CN" altLang="en-US" sz="3100" b="1" dirty="0">
                <a:solidFill>
                  <a:srgbClr val="6600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勤动笔</a:t>
            </a:r>
            <a:r>
              <a:rPr lang="en-US" altLang="zh-CN" sz="3100" b="1" dirty="0">
                <a:solidFill>
                  <a:srgbClr val="6600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——</a:t>
            </a:r>
          </a:p>
        </p:txBody>
      </p:sp>
      <p:sp>
        <p:nvSpPr>
          <p:cNvPr id="48" name="Text Box 8"/>
          <p:cNvSpPr txBox="1">
            <a:spLocks noChangeArrowheads="1"/>
          </p:cNvSpPr>
          <p:nvPr/>
        </p:nvSpPr>
        <p:spPr bwMode="auto">
          <a:xfrm>
            <a:off x="2360945" y="3565073"/>
            <a:ext cx="2145540" cy="5559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78145" tIns="39072" rIns="78145" bIns="39072">
            <a:spAutoFit/>
          </a:bodyPr>
          <a:lstStyle/>
          <a:p>
            <a:r>
              <a:rPr lang="zh-CN" altLang="en-US" sz="3100" b="1" dirty="0">
                <a:solidFill>
                  <a:srgbClr val="6600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勤动脑</a:t>
            </a:r>
            <a:r>
              <a:rPr lang="en-US" altLang="zh-CN" sz="3100" b="1" dirty="0">
                <a:solidFill>
                  <a:srgbClr val="6600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——</a:t>
            </a:r>
          </a:p>
        </p:txBody>
      </p:sp>
      <p:sp>
        <p:nvSpPr>
          <p:cNvPr id="49" name="Text Box 9"/>
          <p:cNvSpPr txBox="1">
            <a:spLocks noChangeArrowheads="1"/>
          </p:cNvSpPr>
          <p:nvPr/>
        </p:nvSpPr>
        <p:spPr bwMode="auto">
          <a:xfrm>
            <a:off x="3154657" y="2816675"/>
            <a:ext cx="4818965" cy="4944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78145" tIns="39072" rIns="78145" bIns="39072">
            <a:spAutoFit/>
          </a:bodyPr>
          <a:lstStyle/>
          <a:p>
            <a:r>
              <a:rPr lang="zh-CN" altLang="en-US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划好教材，完成好课堂练习</a:t>
            </a:r>
          </a:p>
        </p:txBody>
      </p:sp>
      <p:sp>
        <p:nvSpPr>
          <p:cNvPr id="50" name="Text Box 10"/>
          <p:cNvSpPr txBox="1">
            <a:spLocks noChangeArrowheads="1"/>
          </p:cNvSpPr>
          <p:nvPr/>
        </p:nvSpPr>
        <p:spPr bwMode="auto">
          <a:xfrm>
            <a:off x="3154657" y="4313471"/>
            <a:ext cx="4967567" cy="4944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78145" tIns="39072" rIns="78145" bIns="39072">
            <a:spAutoFit/>
          </a:bodyPr>
          <a:lstStyle/>
          <a:p>
            <a:r>
              <a:rPr lang="zh-CN" altLang="en-US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课堂积极思考，在理解中记忆</a:t>
            </a:r>
          </a:p>
        </p:txBody>
      </p:sp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8" grpId="0"/>
      <p:bldP spid="49" grpId="0"/>
      <p:bldP spid="5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43" descr="8601a18b87d6277f8ca3032a28381f30e924fc6a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lum bright="10000"/>
          </a:blip>
          <a:srcRect/>
          <a:stretch>
            <a:fillRect/>
          </a:stretch>
        </p:blipFill>
        <p:spPr bwMode="auto">
          <a:xfrm>
            <a:off x="886909" y="514480"/>
            <a:ext cx="8257091" cy="6343520"/>
          </a:xfrm>
          <a:prstGeom prst="rect">
            <a:avLst/>
          </a:prstGeom>
          <a:noFill/>
        </p:spPr>
      </p:pic>
      <p:sp>
        <p:nvSpPr>
          <p:cNvPr id="55" name="矩形 54"/>
          <p:cNvSpPr/>
          <p:nvPr/>
        </p:nvSpPr>
        <p:spPr bwMode="auto">
          <a:xfrm flipV="1">
            <a:off x="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20" name="Rectangle 53"/>
          <p:cNvSpPr>
            <a:spLocks noChangeArrowheads="1"/>
          </p:cNvSpPr>
          <p:nvPr/>
        </p:nvSpPr>
        <p:spPr bwMode="auto">
          <a:xfrm>
            <a:off x="2871189" y="1204046"/>
            <a:ext cx="4138640" cy="488208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76914" tIns="39995" rIns="76914" bIns="39995">
            <a:spAutoFit/>
          </a:bodyPr>
          <a:lstStyle/>
          <a:p>
            <a:r>
              <a:rPr lang="en-US" altLang="zh-CN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        </a:t>
            </a:r>
            <a:r>
              <a:rPr lang="zh-CN" altLang="en-US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人民英雄纪念碑位于北京市天安门广场的中央，毛泽东纪念堂以北。</a:t>
            </a:r>
            <a:r>
              <a:rPr lang="en-US" altLang="zh-CN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1949</a:t>
            </a:r>
            <a:r>
              <a:rPr lang="zh-CN" altLang="en-US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年</a:t>
            </a:r>
            <a:r>
              <a:rPr lang="en-US" altLang="zh-CN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9</a:t>
            </a:r>
            <a:r>
              <a:rPr lang="zh-CN" altLang="en-US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月</a:t>
            </a:r>
            <a:r>
              <a:rPr lang="en-US" altLang="zh-CN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30</a:t>
            </a:r>
            <a:r>
              <a:rPr lang="zh-CN" altLang="en-US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日奠基，</a:t>
            </a:r>
            <a:r>
              <a:rPr lang="en-US" altLang="zh-CN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1952</a:t>
            </a:r>
            <a:r>
              <a:rPr lang="zh-CN" altLang="en-US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年</a:t>
            </a:r>
            <a:r>
              <a:rPr lang="en-US" altLang="zh-CN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8</a:t>
            </a:r>
            <a:r>
              <a:rPr lang="zh-CN" altLang="en-US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月</a:t>
            </a:r>
            <a:r>
              <a:rPr lang="en-US" altLang="zh-CN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1</a:t>
            </a:r>
            <a:r>
              <a:rPr lang="zh-CN" altLang="en-US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日开工，</a:t>
            </a:r>
            <a:r>
              <a:rPr lang="en-US" altLang="zh-CN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1958</a:t>
            </a:r>
            <a:r>
              <a:rPr lang="zh-CN" altLang="en-US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年</a:t>
            </a:r>
            <a:r>
              <a:rPr lang="en-US" altLang="zh-CN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5</a:t>
            </a:r>
            <a:r>
              <a:rPr lang="zh-CN" altLang="en-US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月</a:t>
            </a:r>
            <a:r>
              <a:rPr lang="en-US" altLang="zh-CN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1</a:t>
            </a:r>
            <a:r>
              <a:rPr lang="zh-CN" altLang="en-US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日揭幕，</a:t>
            </a:r>
            <a:r>
              <a:rPr lang="en-US" altLang="zh-CN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1961</a:t>
            </a:r>
            <a:r>
              <a:rPr lang="zh-CN" altLang="en-US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年成为第一批全国重点文物保护单位。</a:t>
            </a:r>
            <a:endParaRPr lang="en-US" altLang="zh-CN" sz="2400" dirty="0">
              <a:solidFill>
                <a:srgbClr val="333300"/>
              </a:solidFill>
              <a:latin typeface="华文新魏" pitchFamily="2" charset="-122"/>
              <a:ea typeface="华文新魏" pitchFamily="2" charset="-122"/>
            </a:endParaRPr>
          </a:p>
          <a:p>
            <a:r>
              <a:rPr lang="en-US" altLang="zh-CN" sz="2400" dirty="0">
                <a:solidFill>
                  <a:srgbClr val="333300"/>
                </a:solidFill>
                <a:latin typeface="华文新魏" pitchFamily="2" charset="-122"/>
                <a:ea typeface="华文新魏" pitchFamily="2" charset="-122"/>
              </a:rPr>
              <a:t>         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人民英雄纪念碑通高</a:t>
            </a:r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37.94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米，正面（北面）碑心是一整块石材，长</a:t>
            </a:r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14.7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米、宽</a:t>
            </a:r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2.9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米、厚</a:t>
            </a:r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1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米、重</a:t>
            </a:r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103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吨，镌刻着毛泽东题写的“人民英雄永垂不朽”八个鎏金大字。</a:t>
            </a:r>
            <a:endParaRPr lang="zh-CN" altLang="en-US" sz="2400" dirty="0">
              <a:solidFill>
                <a:srgbClr val="333300"/>
              </a:solidFill>
              <a:latin typeface="华文新魏" pitchFamily="2" charset="-122"/>
              <a:ea typeface="华文新魏" pitchFamily="2" charset="-122"/>
            </a:endParaRPr>
          </a:p>
        </p:txBody>
      </p:sp>
      <p:pic>
        <p:nvPicPr>
          <p:cNvPr id="21" name="Picture 54" descr="78"/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1230"/>
          <a:stretch>
            <a:fillRect/>
          </a:stretch>
        </p:blipFill>
        <p:spPr bwMode="auto">
          <a:xfrm>
            <a:off x="7256793" y="435408"/>
            <a:ext cx="1907396" cy="6355812"/>
          </a:xfrm>
          <a:prstGeom prst="rect">
            <a:avLst/>
          </a:prstGeom>
          <a:noFill/>
        </p:spPr>
      </p:pic>
      <p:pic>
        <p:nvPicPr>
          <p:cNvPr id="22" name="图片 21" descr="t01bfcd1b1c5f3039c8.jpg"/>
          <p:cNvPicPr>
            <a:picLocks noChangeAspect="1"/>
          </p:cNvPicPr>
          <p:nvPr/>
        </p:nvPicPr>
        <p:blipFill>
          <a:blip r:embed="rId7" cstate="print"/>
          <a:srcRect l="30242"/>
          <a:stretch>
            <a:fillRect/>
          </a:stretch>
        </p:blipFill>
        <p:spPr>
          <a:xfrm>
            <a:off x="0" y="707552"/>
            <a:ext cx="2587720" cy="61031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43" descr="8601a18b87d6277f8ca3032a28381f30e924fc6a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lum bright="10000"/>
          </a:blip>
          <a:srcRect/>
          <a:stretch>
            <a:fillRect/>
          </a:stretch>
        </p:blipFill>
        <p:spPr bwMode="auto">
          <a:xfrm>
            <a:off x="886909" y="514480"/>
            <a:ext cx="8257091" cy="6343520"/>
          </a:xfrm>
          <a:prstGeom prst="rect">
            <a:avLst/>
          </a:prstGeom>
          <a:noFill/>
        </p:spPr>
      </p:pic>
      <p:pic>
        <p:nvPicPr>
          <p:cNvPr id="19" name="Picture 24" descr="220px-P108079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" y="519955"/>
            <a:ext cx="1397152" cy="62997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5" name="矩形 54"/>
          <p:cNvSpPr/>
          <p:nvPr/>
        </p:nvSpPr>
        <p:spPr bwMode="auto">
          <a:xfrm flipV="1">
            <a:off x="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20" name="Text Box 16" descr="13"/>
          <p:cNvSpPr txBox="1">
            <a:spLocks noChangeArrowheads="1"/>
          </p:cNvSpPr>
          <p:nvPr/>
        </p:nvSpPr>
        <p:spPr bwMode="auto">
          <a:xfrm>
            <a:off x="1700810" y="1823828"/>
            <a:ext cx="7463379" cy="36798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78145" tIns="39072" rIns="78145" bIns="39072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迷你简菱心" pitchFamily="49" charset="-122"/>
                <a:ea typeface="迷你简菱心" pitchFamily="49" charset="-122"/>
              </a:rPr>
              <a:t>    三年以来，在人民解放战争和人民革命中牺牲的人民英雄们永垂不朽！</a:t>
            </a:r>
          </a:p>
          <a:p>
            <a:pPr>
              <a:spcBef>
                <a:spcPct val="50000"/>
              </a:spcBef>
            </a:pPr>
            <a:r>
              <a:rPr lang="zh-CN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迷你简菱心" pitchFamily="49" charset="-122"/>
                <a:ea typeface="迷你简菱心" pitchFamily="49" charset="-122"/>
              </a:rPr>
              <a:t>    三十年以来，在人民解放战争和人民革命中牺牲的人民英雄们永垂不朽！</a:t>
            </a:r>
          </a:p>
          <a:p>
            <a:pPr>
              <a:spcBef>
                <a:spcPct val="50000"/>
              </a:spcBef>
            </a:pPr>
            <a:r>
              <a:rPr lang="zh-CN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迷你简菱心" pitchFamily="49" charset="-122"/>
                <a:ea typeface="迷你简菱心" pitchFamily="49" charset="-122"/>
              </a:rPr>
              <a:t>    由此上溯到一千八百四十年，从那时起，为了反对内外敌人，争取民族独立和人民自由幸福，在历次斗争中牺牲的人民英雄们永垂不朽！</a:t>
            </a:r>
            <a:endParaRPr lang="en-US" altLang="zh-CN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迷你简菱心" pitchFamily="49" charset="-122"/>
              <a:ea typeface="迷你简菱心" pitchFamily="49" charset="-122"/>
            </a:endParaRPr>
          </a:p>
          <a:p>
            <a:pPr>
              <a:spcBef>
                <a:spcPct val="50000"/>
              </a:spcBef>
            </a:pPr>
            <a:r>
              <a:rPr lang="en-US" altLang="zh-C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迷你简菱心" pitchFamily="49" charset="-122"/>
                <a:ea typeface="迷你简菱心" pitchFamily="49" charset="-122"/>
              </a:rPr>
              <a:t>                                   ----</a:t>
            </a:r>
            <a:r>
              <a:rPr lang="zh-CN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迷你简菱心" pitchFamily="49" charset="-122"/>
                <a:ea typeface="迷你简菱心" pitchFamily="49" charset="-122"/>
              </a:rPr>
              <a:t>毛泽东</a:t>
            </a:r>
          </a:p>
        </p:txBody>
      </p:sp>
      <p:sp>
        <p:nvSpPr>
          <p:cNvPr id="21" name="Line 17"/>
          <p:cNvSpPr>
            <a:spLocks noChangeShapeType="1"/>
          </p:cNvSpPr>
          <p:nvPr/>
        </p:nvSpPr>
        <p:spPr bwMode="auto">
          <a:xfrm flipV="1">
            <a:off x="2304252" y="2272385"/>
            <a:ext cx="1258591" cy="0"/>
          </a:xfrm>
          <a:prstGeom prst="line">
            <a:avLst/>
          </a:prstGeom>
          <a:noFill/>
          <a:ln w="60325">
            <a:solidFill>
              <a:srgbClr val="FF3300"/>
            </a:solidFill>
            <a:miter lim="800000"/>
            <a:headEnd/>
            <a:tailEnd/>
          </a:ln>
          <a:effectLst/>
        </p:spPr>
        <p:txBody>
          <a:bodyPr wrap="none" lIns="78145" tIns="39072" rIns="78145" bIns="39072"/>
          <a:lstStyle/>
          <a:p>
            <a:endParaRPr lang="zh-CN" altLang="en-US"/>
          </a:p>
        </p:txBody>
      </p:sp>
      <p:sp>
        <p:nvSpPr>
          <p:cNvPr id="23" name="Line 19"/>
          <p:cNvSpPr>
            <a:spLocks noChangeShapeType="1"/>
          </p:cNvSpPr>
          <p:nvPr/>
        </p:nvSpPr>
        <p:spPr bwMode="auto">
          <a:xfrm>
            <a:off x="2123728" y="3137192"/>
            <a:ext cx="1575184" cy="1511"/>
          </a:xfrm>
          <a:prstGeom prst="line">
            <a:avLst/>
          </a:prstGeom>
          <a:noFill/>
          <a:ln w="60325">
            <a:solidFill>
              <a:srgbClr val="FF3300"/>
            </a:solidFill>
            <a:miter lim="800000"/>
            <a:headEnd/>
            <a:tailEnd/>
          </a:ln>
          <a:effectLst/>
        </p:spPr>
        <p:txBody>
          <a:bodyPr wrap="none" lIns="78145" tIns="39072" rIns="78145" bIns="39072"/>
          <a:lstStyle/>
          <a:p>
            <a:endParaRPr lang="zh-CN" altLang="en-US" dirty="0"/>
          </a:p>
        </p:txBody>
      </p:sp>
      <p:sp>
        <p:nvSpPr>
          <p:cNvPr id="24" name="AutoShape 21"/>
          <p:cNvSpPr>
            <a:spLocks noChangeArrowheads="1"/>
          </p:cNvSpPr>
          <p:nvPr/>
        </p:nvSpPr>
        <p:spPr bwMode="auto">
          <a:xfrm>
            <a:off x="4623542" y="2246016"/>
            <a:ext cx="3344928" cy="1578429"/>
          </a:xfrm>
          <a:prstGeom prst="cloudCallout">
            <a:avLst>
              <a:gd name="adj1" fmla="val -73125"/>
              <a:gd name="adj2" fmla="val -6227"/>
            </a:avLst>
          </a:prstGeom>
          <a:solidFill>
            <a:srgbClr val="C00000"/>
          </a:solidFill>
          <a:ln w="19050">
            <a:noFill/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lIns="78145" tIns="39072" rIns="78145" bIns="39072"/>
          <a:lstStyle/>
          <a:p>
            <a:pPr algn="ctr"/>
            <a:r>
              <a:rPr lang="zh-CN" altLang="en-US" sz="2100" b="1" dirty="0">
                <a:solidFill>
                  <a:srgbClr val="FFFF99"/>
                </a:solidFill>
                <a:latin typeface="Times New Roman" pitchFamily="18" charset="0"/>
                <a:ea typeface="方正姚体" pitchFamily="2" charset="-122"/>
              </a:rPr>
              <a:t>以五四运动为起点的新民主主义革命时期</a:t>
            </a:r>
          </a:p>
        </p:txBody>
      </p:sp>
      <p:sp>
        <p:nvSpPr>
          <p:cNvPr id="25" name="Line 22"/>
          <p:cNvSpPr>
            <a:spLocks noChangeShapeType="1"/>
          </p:cNvSpPr>
          <p:nvPr/>
        </p:nvSpPr>
        <p:spPr bwMode="auto">
          <a:xfrm>
            <a:off x="2347173" y="4077830"/>
            <a:ext cx="3314668" cy="1511"/>
          </a:xfrm>
          <a:prstGeom prst="line">
            <a:avLst/>
          </a:prstGeom>
          <a:noFill/>
          <a:ln w="60325">
            <a:solidFill>
              <a:srgbClr val="FF3300"/>
            </a:solidFill>
            <a:miter lim="800000"/>
            <a:headEnd/>
            <a:tailEnd/>
          </a:ln>
          <a:effectLst/>
        </p:spPr>
        <p:txBody>
          <a:bodyPr wrap="none" lIns="78145" tIns="39072" rIns="78145" bIns="39072"/>
          <a:lstStyle/>
          <a:p>
            <a:endParaRPr lang="zh-CN" altLang="en-US"/>
          </a:p>
        </p:txBody>
      </p:sp>
      <p:sp>
        <p:nvSpPr>
          <p:cNvPr id="26" name="AutoShape 23"/>
          <p:cNvSpPr>
            <a:spLocks noChangeArrowheads="1"/>
          </p:cNvSpPr>
          <p:nvPr/>
        </p:nvSpPr>
        <p:spPr bwMode="auto">
          <a:xfrm>
            <a:off x="4623542" y="4825179"/>
            <a:ext cx="4223026" cy="1578429"/>
          </a:xfrm>
          <a:prstGeom prst="cloudCallout">
            <a:avLst>
              <a:gd name="adj1" fmla="val -62376"/>
              <a:gd name="adj2" fmla="val -82910"/>
            </a:avLst>
          </a:prstGeom>
          <a:solidFill>
            <a:srgbClr val="C00000"/>
          </a:solidFill>
          <a:ln w="19050">
            <a:noFill/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lIns="78145" tIns="39072" rIns="78145" bIns="39072"/>
          <a:lstStyle/>
          <a:p>
            <a:pPr algn="ctr"/>
            <a:r>
              <a:rPr lang="zh-CN" altLang="en-US" sz="2400" b="1" dirty="0">
                <a:solidFill>
                  <a:srgbClr val="FFFF99"/>
                </a:solidFill>
                <a:latin typeface="Times New Roman" pitchFamily="18" charset="0"/>
                <a:ea typeface="方正姚体" pitchFamily="2" charset="-122"/>
              </a:rPr>
              <a:t>从鸦片战争到新中国成立的中国近代史</a:t>
            </a:r>
          </a:p>
        </p:txBody>
      </p:sp>
      <p:sp>
        <p:nvSpPr>
          <p:cNvPr id="27" name="矩形 26"/>
          <p:cNvSpPr/>
          <p:nvPr/>
        </p:nvSpPr>
        <p:spPr>
          <a:xfrm>
            <a:off x="1639311" y="843625"/>
            <a:ext cx="6736540" cy="494405"/>
          </a:xfrm>
          <a:prstGeom prst="rect">
            <a:avLst/>
          </a:prstGeom>
        </p:spPr>
        <p:txBody>
          <a:bodyPr wrap="none" lIns="78145" tIns="39072" rIns="78145" bIns="39072">
            <a:spAutoFit/>
          </a:bodyPr>
          <a:lstStyle/>
          <a:p>
            <a:r>
              <a:rPr lang="zh-CN" altLang="en-US" sz="2700" b="1" dirty="0">
                <a:latin typeface="华文新魏" pitchFamily="2" charset="-122"/>
                <a:ea typeface="华文新魏" pitchFamily="2" charset="-122"/>
              </a:rPr>
              <a:t>碑身背面是毛泽东撰、周恩来书的碑文</a:t>
            </a:r>
            <a:r>
              <a:rPr lang="en-US" altLang="zh-CN" sz="2700" b="1" dirty="0">
                <a:latin typeface="华文新魏" pitchFamily="2" charset="-122"/>
                <a:ea typeface="华文新魏" pitchFamily="2" charset="-122"/>
              </a:rPr>
              <a:t>——</a:t>
            </a:r>
            <a:endParaRPr lang="zh-CN" altLang="en-US" sz="2700" b="1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22" name="AutoShape 18"/>
          <p:cNvSpPr>
            <a:spLocks noChangeArrowheads="1"/>
          </p:cNvSpPr>
          <p:nvPr/>
        </p:nvSpPr>
        <p:spPr bwMode="auto">
          <a:xfrm>
            <a:off x="3721417" y="975232"/>
            <a:ext cx="3371362" cy="1235226"/>
          </a:xfrm>
          <a:prstGeom prst="cloudCallout">
            <a:avLst>
              <a:gd name="adj1" fmla="val -52316"/>
              <a:gd name="adj2" fmla="val 53112"/>
            </a:avLst>
          </a:prstGeom>
          <a:solidFill>
            <a:srgbClr val="C00000"/>
          </a:solidFill>
          <a:ln w="19050">
            <a:noFill/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lIns="78145" tIns="39072" rIns="78145" bIns="39072"/>
          <a:lstStyle/>
          <a:p>
            <a:pPr algn="ctr"/>
            <a:r>
              <a:rPr lang="zh-CN" altLang="en-US" sz="2700" b="1" dirty="0">
                <a:solidFill>
                  <a:srgbClr val="FFFF99"/>
                </a:solidFill>
                <a:latin typeface="Times New Roman" pitchFamily="18" charset="0"/>
                <a:ea typeface="方正姚体" pitchFamily="2" charset="-122"/>
              </a:rPr>
              <a:t>人民解放战争时期</a:t>
            </a:r>
          </a:p>
        </p:txBody>
      </p:sp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 animBg="1"/>
      <p:bldP spid="23" grpId="0" animBg="1"/>
      <p:bldP spid="24" grpId="0" animBg="1"/>
      <p:bldP spid="25" grpId="0" animBg="1"/>
      <p:bldP spid="26" grpId="0" animBg="1"/>
      <p:bldP spid="2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4" r="13974" b="25049"/>
          <a:stretch/>
        </p:blipFill>
        <p:spPr>
          <a:xfrm>
            <a:off x="263279" y="748398"/>
            <a:ext cx="8277280" cy="5946339"/>
          </a:xfrm>
          <a:prstGeom prst="roundRect">
            <a:avLst>
              <a:gd name="adj" fmla="val 7037"/>
            </a:avLst>
          </a:prstGeom>
          <a:ln>
            <a:solidFill>
              <a:schemeClr val="bg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4" name="Picture 26" descr="9">
            <a:hlinkClick r:id="rId4" action="ppaction://hlinksldjump"/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AFFFF"/>
              </a:clrFrom>
              <a:clrTo>
                <a:srgbClr val="FA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8585918" y="6150448"/>
            <a:ext cx="521578" cy="589643"/>
          </a:xfrm>
          <a:prstGeom prst="rect">
            <a:avLst/>
          </a:prstGeom>
          <a:noFill/>
        </p:spPr>
      </p:pic>
      <p:sp>
        <p:nvSpPr>
          <p:cNvPr id="55" name="矩形 54"/>
          <p:cNvSpPr/>
          <p:nvPr/>
        </p:nvSpPr>
        <p:spPr bwMode="auto">
          <a:xfrm flipV="1">
            <a:off x="0" y="6814459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20" name="Picture 12" descr="xinsrc_f7c77b0aa6bb49e4b3ed0ebc61d77453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3551514" y="828970"/>
            <a:ext cx="2494523" cy="1509860"/>
          </a:xfrm>
          <a:prstGeom prst="rect">
            <a:avLst/>
          </a:prstGeom>
          <a:noFill/>
        </p:spPr>
      </p:pic>
      <p:sp>
        <p:nvSpPr>
          <p:cNvPr id="21" name="Rectangle 13"/>
          <p:cNvSpPr>
            <a:spLocks noChangeArrowheads="1"/>
          </p:cNvSpPr>
          <p:nvPr/>
        </p:nvSpPr>
        <p:spPr bwMode="auto">
          <a:xfrm>
            <a:off x="3551513" y="1985585"/>
            <a:ext cx="1087558" cy="35590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78145" tIns="39072" rIns="78145" bIns="39072">
            <a:spAutoFit/>
          </a:bodyPr>
          <a:lstStyle/>
          <a:p>
            <a:r>
              <a:rPr kumimoji="0" lang="zh-CN" altLang="en-US" b="1" dirty="0">
                <a:solidFill>
                  <a:schemeClr val="bg1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隶书" pitchFamily="49" charset="-122"/>
              </a:rPr>
              <a:t>虎门销烟</a:t>
            </a:r>
          </a:p>
        </p:txBody>
      </p:sp>
      <p:sp>
        <p:nvSpPr>
          <p:cNvPr id="37" name="Rectangle 42"/>
          <p:cNvSpPr>
            <a:spLocks noChangeArrowheads="1"/>
          </p:cNvSpPr>
          <p:nvPr/>
        </p:nvSpPr>
        <p:spPr bwMode="auto">
          <a:xfrm>
            <a:off x="263278" y="759690"/>
            <a:ext cx="3288235" cy="34047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76914" tIns="39995" rIns="76914" bIns="39995" anchor="ctr">
            <a:spAutoFit/>
          </a:bodyPr>
          <a:lstStyle/>
          <a:p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        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有</a:t>
            </a:r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8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幅汉白玉浮雕，镶嵌在大碑座四周。从东面起，浮雕的主题按着历史顺序排列。浮雕每块高</a:t>
            </a:r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2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米，十块合在一起长达</a:t>
            </a:r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40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．</a:t>
            </a:r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68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米，共有</a:t>
            </a:r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170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个人物，概括地表现了中国</a:t>
            </a:r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100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多年来的革命历史。 </a:t>
            </a:r>
          </a:p>
        </p:txBody>
      </p:sp>
      <p:pic>
        <p:nvPicPr>
          <p:cNvPr id="39" name="图片 38" descr="545474preview4.jp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433359" y="4177398"/>
            <a:ext cx="2891379" cy="2306002"/>
          </a:xfrm>
          <a:prstGeom prst="roundRect">
            <a:avLst>
              <a:gd name="adj" fmla="val 11632"/>
            </a:avLst>
          </a:prstGeom>
        </p:spPr>
      </p:pic>
      <p:pic>
        <p:nvPicPr>
          <p:cNvPr id="40" name="图片 39" descr="Yzm--fxyawmq6982542.jpg"/>
          <p:cNvPicPr>
            <a:picLocks noChangeAspect="1"/>
          </p:cNvPicPr>
          <p:nvPr/>
        </p:nvPicPr>
        <p:blipFill>
          <a:blip r:embed="rId10" cstate="print"/>
          <a:srcRect r="23321" b="4000"/>
          <a:stretch>
            <a:fillRect/>
          </a:stretch>
        </p:blipFill>
        <p:spPr>
          <a:xfrm>
            <a:off x="6102730" y="828969"/>
            <a:ext cx="2211054" cy="1503964"/>
          </a:xfrm>
          <a:prstGeom prst="rect">
            <a:avLst/>
          </a:prstGeom>
        </p:spPr>
      </p:pic>
      <p:sp>
        <p:nvSpPr>
          <p:cNvPr id="41" name="Rectangle 13"/>
          <p:cNvSpPr>
            <a:spLocks noChangeArrowheads="1"/>
          </p:cNvSpPr>
          <p:nvPr/>
        </p:nvSpPr>
        <p:spPr bwMode="auto">
          <a:xfrm>
            <a:off x="6159423" y="1985585"/>
            <a:ext cx="1087558" cy="35590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78145" tIns="39072" rIns="78145" bIns="39072">
            <a:spAutoFit/>
          </a:bodyPr>
          <a:lstStyle/>
          <a:p>
            <a:r>
              <a:rPr kumimoji="0" lang="zh-CN" altLang="en-US" b="1" dirty="0">
                <a:solidFill>
                  <a:schemeClr val="bg1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隶书" pitchFamily="49" charset="-122"/>
              </a:rPr>
              <a:t>金田起义</a:t>
            </a:r>
          </a:p>
        </p:txBody>
      </p:sp>
      <p:pic>
        <p:nvPicPr>
          <p:cNvPr id="42" name="图片 41" descr="5efb7fa0t71e00dcaa845&amp;690.jpg"/>
          <p:cNvPicPr>
            <a:picLocks noChangeAspect="1"/>
          </p:cNvPicPr>
          <p:nvPr/>
        </p:nvPicPr>
        <p:blipFill>
          <a:blip r:embed="rId11" cstate="print"/>
          <a:srcRect b="5923"/>
          <a:stretch>
            <a:fillRect/>
          </a:stretch>
        </p:blipFill>
        <p:spPr>
          <a:xfrm>
            <a:off x="3551513" y="2399470"/>
            <a:ext cx="2494523" cy="1559164"/>
          </a:xfrm>
          <a:prstGeom prst="rect">
            <a:avLst/>
          </a:prstGeom>
        </p:spPr>
      </p:pic>
      <p:sp>
        <p:nvSpPr>
          <p:cNvPr id="43" name="Rectangle 13"/>
          <p:cNvSpPr>
            <a:spLocks noChangeArrowheads="1"/>
          </p:cNvSpPr>
          <p:nvPr/>
        </p:nvSpPr>
        <p:spPr bwMode="auto">
          <a:xfrm>
            <a:off x="3551513" y="3550417"/>
            <a:ext cx="1087558" cy="35590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78145" tIns="39072" rIns="78145" bIns="39072">
            <a:spAutoFit/>
          </a:bodyPr>
          <a:lstStyle/>
          <a:p>
            <a:r>
              <a:rPr kumimoji="0" lang="zh-CN" altLang="en-US" b="1" dirty="0">
                <a:solidFill>
                  <a:schemeClr val="bg1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隶书" pitchFamily="49" charset="-122"/>
              </a:rPr>
              <a:t>武昌起义</a:t>
            </a:r>
          </a:p>
        </p:txBody>
      </p:sp>
      <p:pic>
        <p:nvPicPr>
          <p:cNvPr id="45" name="图片 44" descr="20081009104154486.jpg"/>
          <p:cNvPicPr>
            <a:picLocks noChangeAspect="1"/>
          </p:cNvPicPr>
          <p:nvPr/>
        </p:nvPicPr>
        <p:blipFill>
          <a:blip r:embed="rId12" cstate="print"/>
          <a:srcRect r="8206"/>
          <a:stretch>
            <a:fillRect/>
          </a:stretch>
        </p:blipFill>
        <p:spPr>
          <a:xfrm>
            <a:off x="6102730" y="2393802"/>
            <a:ext cx="2242803" cy="1564832"/>
          </a:xfrm>
          <a:prstGeom prst="rect">
            <a:avLst/>
          </a:prstGeom>
        </p:spPr>
      </p:pic>
      <p:sp>
        <p:nvSpPr>
          <p:cNvPr id="46" name="Rectangle 13"/>
          <p:cNvSpPr>
            <a:spLocks noChangeArrowheads="1"/>
          </p:cNvSpPr>
          <p:nvPr/>
        </p:nvSpPr>
        <p:spPr bwMode="auto">
          <a:xfrm>
            <a:off x="6102730" y="3550417"/>
            <a:ext cx="1029850" cy="34051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78145" tIns="39072" rIns="78145" bIns="39072">
            <a:spAutoFit/>
          </a:bodyPr>
          <a:lstStyle/>
          <a:p>
            <a:r>
              <a:rPr lang="zh-CN" altLang="en-US" sz="1700" b="1" dirty="0">
                <a:solidFill>
                  <a:schemeClr val="bg1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五卅运动</a:t>
            </a:r>
            <a:endParaRPr kumimoji="0" lang="zh-CN" altLang="en-US" b="1" dirty="0">
              <a:solidFill>
                <a:schemeClr val="bg1"/>
              </a:soli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隶书" pitchFamily="49" charset="-122"/>
            </a:endParaRPr>
          </a:p>
        </p:txBody>
      </p:sp>
      <p:pic>
        <p:nvPicPr>
          <p:cNvPr id="49" name="图片 48" descr="fa-modern-xiaochuanjiu-nanchangqiyi.jpg"/>
          <p:cNvPicPr>
            <a:picLocks noChangeAspect="1"/>
          </p:cNvPicPr>
          <p:nvPr/>
        </p:nvPicPr>
        <p:blipFill>
          <a:blip r:embed="rId13" cstate="print"/>
          <a:srcRect l="2222"/>
          <a:stretch>
            <a:fillRect/>
          </a:stretch>
        </p:blipFill>
        <p:spPr>
          <a:xfrm>
            <a:off x="3551513" y="4026670"/>
            <a:ext cx="2494523" cy="1291684"/>
          </a:xfrm>
          <a:prstGeom prst="rect">
            <a:avLst/>
          </a:prstGeom>
        </p:spPr>
      </p:pic>
      <p:sp>
        <p:nvSpPr>
          <p:cNvPr id="50" name="Rectangle 13"/>
          <p:cNvSpPr>
            <a:spLocks noChangeArrowheads="1"/>
          </p:cNvSpPr>
          <p:nvPr/>
        </p:nvSpPr>
        <p:spPr bwMode="auto">
          <a:xfrm>
            <a:off x="3608207" y="4923646"/>
            <a:ext cx="1087558" cy="35590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78145" tIns="39072" rIns="78145" bIns="39072">
            <a:spAutoFit/>
          </a:bodyPr>
          <a:lstStyle/>
          <a:p>
            <a:r>
              <a:rPr kumimoji="0" lang="zh-CN" altLang="en-US" b="1" dirty="0">
                <a:solidFill>
                  <a:schemeClr val="bg1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隶书" pitchFamily="49" charset="-122"/>
              </a:rPr>
              <a:t>南昌起义</a:t>
            </a:r>
          </a:p>
        </p:txBody>
      </p:sp>
      <p:pic>
        <p:nvPicPr>
          <p:cNvPr id="52" name="图片 51" descr="178809591.jpg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6102730" y="4026671"/>
            <a:ext cx="2248830" cy="1296108"/>
          </a:xfrm>
          <a:prstGeom prst="rect">
            <a:avLst/>
          </a:prstGeom>
        </p:spPr>
      </p:pic>
      <p:sp>
        <p:nvSpPr>
          <p:cNvPr id="53" name="Rectangle 13"/>
          <p:cNvSpPr>
            <a:spLocks noChangeArrowheads="1"/>
          </p:cNvSpPr>
          <p:nvPr/>
        </p:nvSpPr>
        <p:spPr bwMode="auto">
          <a:xfrm>
            <a:off x="6102730" y="4938301"/>
            <a:ext cx="1552429" cy="35590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78145" tIns="39072" rIns="78145" bIns="39072">
            <a:spAutoFit/>
          </a:bodyPr>
          <a:lstStyle/>
          <a:p>
            <a:r>
              <a:rPr kumimoji="0" lang="zh-CN" altLang="en-US" b="1" dirty="0">
                <a:solidFill>
                  <a:schemeClr val="bg1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隶书" pitchFamily="49" charset="-122"/>
              </a:rPr>
              <a:t>抗日游击战争</a:t>
            </a:r>
          </a:p>
        </p:txBody>
      </p:sp>
      <p:pic>
        <p:nvPicPr>
          <p:cNvPr id="58" name="图片 57" descr="20160715171968026802.jpg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3551513" y="5402050"/>
            <a:ext cx="2777991" cy="1131536"/>
          </a:xfrm>
          <a:prstGeom prst="rect">
            <a:avLst/>
          </a:prstGeom>
        </p:spPr>
      </p:pic>
      <p:sp>
        <p:nvSpPr>
          <p:cNvPr id="60" name="Rectangle 13"/>
          <p:cNvSpPr>
            <a:spLocks noChangeArrowheads="1"/>
          </p:cNvSpPr>
          <p:nvPr/>
        </p:nvSpPr>
        <p:spPr bwMode="auto">
          <a:xfrm>
            <a:off x="3608207" y="6094916"/>
            <a:ext cx="1319994" cy="35590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78145" tIns="39072" rIns="78145" bIns="39072">
            <a:spAutoFit/>
          </a:bodyPr>
          <a:lstStyle/>
          <a:p>
            <a:r>
              <a:rPr kumimoji="0" lang="zh-CN" altLang="en-US" b="1" dirty="0">
                <a:solidFill>
                  <a:schemeClr val="bg1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隶书" pitchFamily="49" charset="-122"/>
              </a:rPr>
              <a:t>胜利渡长江</a:t>
            </a:r>
          </a:p>
        </p:txBody>
      </p:sp>
      <p:pic>
        <p:nvPicPr>
          <p:cNvPr id="65" name="图片 64" descr="t018d68475be31b3ccd.jpg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6386199" y="5402049"/>
            <a:ext cx="1002215" cy="1070425"/>
          </a:xfrm>
          <a:prstGeom prst="rect">
            <a:avLst/>
          </a:prstGeom>
        </p:spPr>
      </p:pic>
      <p:sp>
        <p:nvSpPr>
          <p:cNvPr id="73" name="Rectangle 13"/>
          <p:cNvSpPr>
            <a:spLocks noChangeArrowheads="1"/>
          </p:cNvSpPr>
          <p:nvPr/>
        </p:nvSpPr>
        <p:spPr bwMode="auto">
          <a:xfrm>
            <a:off x="6272810" y="6150448"/>
            <a:ext cx="1087558" cy="35590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78145" tIns="39072" rIns="78145" bIns="39072">
            <a:spAutoFit/>
          </a:bodyPr>
          <a:lstStyle/>
          <a:p>
            <a:r>
              <a:rPr kumimoji="0" lang="zh-CN" altLang="en-US" b="1" dirty="0">
                <a:solidFill>
                  <a:schemeClr val="bg1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隶书" pitchFamily="49" charset="-122"/>
              </a:rPr>
              <a:t>支援前线</a:t>
            </a:r>
          </a:p>
        </p:txBody>
      </p:sp>
      <p:pic>
        <p:nvPicPr>
          <p:cNvPr id="74" name="图片 73" descr="fa-modern-liukaiqu-1956huanying.jpg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7430874" y="5402049"/>
            <a:ext cx="904918" cy="1039947"/>
          </a:xfrm>
          <a:prstGeom prst="rect">
            <a:avLst/>
          </a:prstGeom>
        </p:spPr>
      </p:pic>
      <p:sp>
        <p:nvSpPr>
          <p:cNvPr id="75" name="Rectangle 13"/>
          <p:cNvSpPr>
            <a:spLocks noChangeArrowheads="1"/>
          </p:cNvSpPr>
          <p:nvPr/>
        </p:nvSpPr>
        <p:spPr bwMode="auto">
          <a:xfrm>
            <a:off x="7349991" y="5878303"/>
            <a:ext cx="1133873" cy="63290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78145" tIns="39072" rIns="78145" bIns="39072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隶书" pitchFamily="49" charset="-122"/>
              </a:rPr>
              <a:t>欢迎人民解放军</a:t>
            </a:r>
            <a:endParaRPr kumimoji="0" lang="zh-CN" altLang="en-US" b="1" dirty="0">
              <a:solidFill>
                <a:schemeClr val="bg1"/>
              </a:soli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隶书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41" grpId="0"/>
      <p:bldP spid="43" grpId="0"/>
      <p:bldP spid="46" grpId="0"/>
      <p:bldP spid="50" grpId="0"/>
      <p:bldP spid="53" grpId="0"/>
      <p:bldP spid="60" grpId="0"/>
      <p:bldP spid="73" grpId="0"/>
      <p:bldP spid="7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4" r="13974" b="25049"/>
          <a:stretch/>
        </p:blipFill>
        <p:spPr>
          <a:xfrm>
            <a:off x="376666" y="2272385"/>
            <a:ext cx="8447361" cy="3741990"/>
          </a:xfrm>
          <a:prstGeom prst="roundRect">
            <a:avLst>
              <a:gd name="adj" fmla="val 10356"/>
            </a:avLst>
          </a:prstGeom>
          <a:ln>
            <a:solidFill>
              <a:schemeClr val="bg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4" name="Picture 26" descr="9">
            <a:hlinkClick r:id="rId4" action="ppaction://hlinksldjump"/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AFFFF"/>
              </a:clrFrom>
              <a:clrTo>
                <a:srgbClr val="FA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8483866" y="6150448"/>
            <a:ext cx="521578" cy="589643"/>
          </a:xfrm>
          <a:prstGeom prst="rect">
            <a:avLst/>
          </a:prstGeom>
          <a:noFill/>
        </p:spPr>
      </p:pic>
      <p:sp>
        <p:nvSpPr>
          <p:cNvPr id="55" name="矩形 54"/>
          <p:cNvSpPr/>
          <p:nvPr/>
        </p:nvSpPr>
        <p:spPr bwMode="auto">
          <a:xfrm flipV="1">
            <a:off x="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grpSp>
        <p:nvGrpSpPr>
          <p:cNvPr id="4" name="组合 35"/>
          <p:cNvGrpSpPr/>
          <p:nvPr/>
        </p:nvGrpSpPr>
        <p:grpSpPr>
          <a:xfrm>
            <a:off x="0" y="571480"/>
            <a:ext cx="1907396" cy="1124175"/>
            <a:chOff x="945803" y="915566"/>
            <a:chExt cx="3143657" cy="1180384"/>
          </a:xfrm>
        </p:grpSpPr>
        <p:pic>
          <p:nvPicPr>
            <p:cNvPr id="37" name="Picture 2" descr="C:\Users\Thinkpad\Desktop\PNG\1_0001_图层-6.png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5803" y="915566"/>
              <a:ext cx="3143657" cy="11803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8" name="矩形 37"/>
            <p:cNvSpPr/>
            <p:nvPr/>
          </p:nvSpPr>
          <p:spPr>
            <a:xfrm>
              <a:off x="1390391" y="1085148"/>
              <a:ext cx="1614774" cy="7230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意义</a:t>
              </a:r>
            </a:p>
          </p:txBody>
        </p:sp>
      </p:grpSp>
      <p:sp>
        <p:nvSpPr>
          <p:cNvPr id="23" name="Rectangle 33"/>
          <p:cNvSpPr>
            <a:spLocks noChangeArrowheads="1"/>
          </p:cNvSpPr>
          <p:nvPr/>
        </p:nvSpPr>
        <p:spPr bwMode="auto">
          <a:xfrm>
            <a:off x="1567233" y="592140"/>
            <a:ext cx="7560452" cy="151006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78145" tIns="39072" rIns="78145" bIns="39072" anchor="ctr">
            <a:spAutoFit/>
          </a:bodyPr>
          <a:lstStyle/>
          <a:p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中国人民政治协商会议的成功召开，初步建立了中国共产党领导的多党合作和政治协商制度。</a:t>
            </a:r>
          </a:p>
        </p:txBody>
      </p:sp>
      <p:pic>
        <p:nvPicPr>
          <p:cNvPr id="24" name="图片 23" descr="wd070305007.jp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490054" y="2408457"/>
            <a:ext cx="3834981" cy="3344288"/>
          </a:xfrm>
          <a:prstGeom prst="roundRect">
            <a:avLst>
              <a:gd name="adj" fmla="val 8282"/>
            </a:avLst>
          </a:prstGeom>
        </p:spPr>
      </p:pic>
      <p:pic>
        <p:nvPicPr>
          <p:cNvPr id="25" name="图片 24" descr="MAIN201409231034000511340387559.jpg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4401919" y="2408457"/>
            <a:ext cx="4257407" cy="3365666"/>
          </a:xfrm>
          <a:prstGeom prst="roundRect">
            <a:avLst>
              <a:gd name="adj" fmla="val 7457"/>
            </a:avLst>
          </a:prstGeom>
        </p:spPr>
      </p:pic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3" t="2241" r="1691" b="1558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3" name="图片 32" descr="QQ截图20180117155013.pn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" y="0"/>
            <a:ext cx="3477969" cy="6858000"/>
          </a:xfrm>
          <a:prstGeom prst="rect">
            <a:avLst/>
          </a:prstGeom>
        </p:spPr>
      </p:pic>
      <p:pic>
        <p:nvPicPr>
          <p:cNvPr id="41" name="图片 40" descr="5717cd47ab759f7c5862f5ab853f3b38.jpg"/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rgbClr val="D9C3A5">
                <a:tint val="50000"/>
                <a:satMod val="180000"/>
              </a:srgbClr>
            </a:duotone>
            <a:lum contrast="-40000"/>
          </a:blip>
          <a:stretch>
            <a:fillRect/>
          </a:stretch>
        </p:blipFill>
        <p:spPr>
          <a:xfrm>
            <a:off x="433360" y="503445"/>
            <a:ext cx="8277280" cy="4150208"/>
          </a:xfrm>
          <a:prstGeom prst="roundRect">
            <a:avLst>
              <a:gd name="adj" fmla="val 8009"/>
            </a:avLst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3" name="直接连接符 2"/>
          <p:cNvCxnSpPr/>
          <p:nvPr/>
        </p:nvCxnSpPr>
        <p:spPr>
          <a:xfrm>
            <a:off x="546747" y="1349954"/>
            <a:ext cx="7540262" cy="1512"/>
          </a:xfrm>
          <a:prstGeom prst="line">
            <a:avLst/>
          </a:prstGeom>
          <a:ln w="57150">
            <a:solidFill>
              <a:srgbClr val="76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3"/>
          <p:cNvGrpSpPr/>
          <p:nvPr/>
        </p:nvGrpSpPr>
        <p:grpSpPr>
          <a:xfrm>
            <a:off x="523365" y="671105"/>
            <a:ext cx="3229870" cy="612326"/>
            <a:chOff x="3853815" y="1936053"/>
            <a:chExt cx="4069860" cy="1256352"/>
          </a:xfrm>
          <a:solidFill>
            <a:schemeClr val="accent2">
              <a:lumMod val="50000"/>
            </a:schemeClr>
          </a:solidFill>
        </p:grpSpPr>
        <p:sp>
          <p:nvSpPr>
            <p:cNvPr id="5" name="TextBox 4"/>
            <p:cNvSpPr txBox="1"/>
            <p:nvPr/>
          </p:nvSpPr>
          <p:spPr>
            <a:xfrm>
              <a:off x="3853815" y="1936053"/>
              <a:ext cx="3650654" cy="1256352"/>
            </a:xfrm>
            <a:custGeom>
              <a:avLst/>
              <a:gdLst>
                <a:gd name="connsiteX0" fmla="*/ 0 w 3638754"/>
                <a:gd name="connsiteY0" fmla="*/ 0 h 1247943"/>
                <a:gd name="connsiteX1" fmla="*/ 3638754 w 3638754"/>
                <a:gd name="connsiteY1" fmla="*/ 0 h 1247943"/>
                <a:gd name="connsiteX2" fmla="*/ 3638754 w 3638754"/>
                <a:gd name="connsiteY2" fmla="*/ 1247943 h 1247943"/>
                <a:gd name="connsiteX3" fmla="*/ 0 w 3638754"/>
                <a:gd name="connsiteY3" fmla="*/ 1247943 h 1247943"/>
                <a:gd name="connsiteX4" fmla="*/ 0 w 3638754"/>
                <a:gd name="connsiteY4" fmla="*/ 0 h 1247943"/>
                <a:gd name="connsiteX0" fmla="*/ 0 w 3638754"/>
                <a:gd name="connsiteY0" fmla="*/ 8409 h 1256352"/>
                <a:gd name="connsiteX1" fmla="*/ 111925 w 3638754"/>
                <a:gd name="connsiteY1" fmla="*/ 0 h 1256352"/>
                <a:gd name="connsiteX2" fmla="*/ 3638754 w 3638754"/>
                <a:gd name="connsiteY2" fmla="*/ 8409 h 1256352"/>
                <a:gd name="connsiteX3" fmla="*/ 3638754 w 3638754"/>
                <a:gd name="connsiteY3" fmla="*/ 1256352 h 1256352"/>
                <a:gd name="connsiteX4" fmla="*/ 0 w 3638754"/>
                <a:gd name="connsiteY4" fmla="*/ 1256352 h 1256352"/>
                <a:gd name="connsiteX5" fmla="*/ 0 w 3638754"/>
                <a:gd name="connsiteY5" fmla="*/ 8409 h 1256352"/>
                <a:gd name="connsiteX0" fmla="*/ 11900 w 3650654"/>
                <a:gd name="connsiteY0" fmla="*/ 8409 h 1256352"/>
                <a:gd name="connsiteX1" fmla="*/ 123825 w 3650654"/>
                <a:gd name="connsiteY1" fmla="*/ 0 h 1256352"/>
                <a:gd name="connsiteX2" fmla="*/ 3650654 w 3650654"/>
                <a:gd name="connsiteY2" fmla="*/ 8409 h 1256352"/>
                <a:gd name="connsiteX3" fmla="*/ 3650654 w 3650654"/>
                <a:gd name="connsiteY3" fmla="*/ 1256352 h 1256352"/>
                <a:gd name="connsiteX4" fmla="*/ 11900 w 3650654"/>
                <a:gd name="connsiteY4" fmla="*/ 1256352 h 1256352"/>
                <a:gd name="connsiteX5" fmla="*/ 0 w 3650654"/>
                <a:gd name="connsiteY5" fmla="*/ 76200 h 1256352"/>
                <a:gd name="connsiteX6" fmla="*/ 11900 w 3650654"/>
                <a:gd name="connsiteY6" fmla="*/ 8409 h 1256352"/>
                <a:gd name="connsiteX0" fmla="*/ 0 w 3650654"/>
                <a:gd name="connsiteY0" fmla="*/ 76200 h 1256352"/>
                <a:gd name="connsiteX1" fmla="*/ 123825 w 3650654"/>
                <a:gd name="connsiteY1" fmla="*/ 0 h 1256352"/>
                <a:gd name="connsiteX2" fmla="*/ 3650654 w 3650654"/>
                <a:gd name="connsiteY2" fmla="*/ 8409 h 1256352"/>
                <a:gd name="connsiteX3" fmla="*/ 3650654 w 3650654"/>
                <a:gd name="connsiteY3" fmla="*/ 1256352 h 1256352"/>
                <a:gd name="connsiteX4" fmla="*/ 11900 w 3650654"/>
                <a:gd name="connsiteY4" fmla="*/ 1256352 h 1256352"/>
                <a:gd name="connsiteX5" fmla="*/ 0 w 3650654"/>
                <a:gd name="connsiteY5" fmla="*/ 76200 h 125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0654" h="1256352">
                  <a:moveTo>
                    <a:pt x="0" y="76200"/>
                  </a:moveTo>
                  <a:lnTo>
                    <a:pt x="123825" y="0"/>
                  </a:lnTo>
                  <a:lnTo>
                    <a:pt x="3650654" y="8409"/>
                  </a:lnTo>
                  <a:lnTo>
                    <a:pt x="3650654" y="1256352"/>
                  </a:lnTo>
                  <a:lnTo>
                    <a:pt x="11900" y="1256352"/>
                  </a:lnTo>
                  <a:lnTo>
                    <a:pt x="0" y="7620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 sz="32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endParaRPr lang="zh-CN" altLang="en-US" sz="98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925253" y="2028362"/>
              <a:ext cx="3998422" cy="947230"/>
            </a:xfrm>
            <a:prstGeom prst="rect">
              <a:avLst/>
            </a:prstGeom>
            <a:noFill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rtlCol="0">
              <a:spAutoFit/>
            </a:bodyPr>
            <a:lstStyle/>
            <a:p>
              <a:r>
                <a:rPr lang="zh-CN" altLang="en-US" sz="2400" b="1" spc="513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anose="020B0806030902050204" pitchFamily="34" charset="0"/>
                  <a:ea typeface="微软雅黑" pitchFamily="34" charset="-122"/>
                </a:rPr>
                <a:t>人教版八年级下册</a:t>
              </a:r>
            </a:p>
          </p:txBody>
        </p:sp>
      </p:grpSp>
      <p:sp>
        <p:nvSpPr>
          <p:cNvPr id="29" name="矩形 28"/>
          <p:cNvSpPr/>
          <p:nvPr/>
        </p:nvSpPr>
        <p:spPr>
          <a:xfrm>
            <a:off x="319972" y="1530172"/>
            <a:ext cx="8447361" cy="602127"/>
          </a:xfrm>
          <a:prstGeom prst="rect">
            <a:avLst/>
          </a:prstGeom>
        </p:spPr>
        <p:txBody>
          <a:bodyPr wrap="square" lIns="78145" tIns="39072" rIns="78145" bIns="39072">
            <a:spAutoFit/>
          </a:bodyPr>
          <a:lstStyle/>
          <a:p>
            <a:pPr lvl="0" algn="ctr"/>
            <a:r>
              <a:rPr lang="zh-CN" altLang="en-US" sz="3400" b="1" dirty="0">
                <a:solidFill>
                  <a:schemeClr val="bg1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第一单元  中华人民共和国的成立和巩固</a:t>
            </a:r>
          </a:p>
        </p:txBody>
      </p:sp>
      <p:sp>
        <p:nvSpPr>
          <p:cNvPr id="28" name="文本框 6"/>
          <p:cNvSpPr txBox="1"/>
          <p:nvPr/>
        </p:nvSpPr>
        <p:spPr>
          <a:xfrm>
            <a:off x="827584" y="2476493"/>
            <a:ext cx="8136904" cy="1956344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3400" b="1" dirty="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     第</a:t>
            </a:r>
            <a:r>
              <a:rPr lang="en-US" altLang="zh-CN" sz="3400" b="1" dirty="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1</a:t>
            </a:r>
            <a:r>
              <a:rPr lang="zh-CN" altLang="en-US" sz="3400" b="1" dirty="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课  中华人民共和国成立</a:t>
            </a:r>
            <a:endParaRPr lang="en-US" altLang="zh-CN" sz="3400" b="1" dirty="0">
              <a:solidFill>
                <a:schemeClr val="bg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新魏" pitchFamily="2" charset="-122"/>
              <a:ea typeface="华文新魏" pitchFamily="2" charset="-122"/>
            </a:endParaRPr>
          </a:p>
          <a:p>
            <a:r>
              <a:rPr lang="zh-CN" altLang="en-US" sz="3600" b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     </a:t>
            </a:r>
            <a:r>
              <a:rPr lang="zh-CN" altLang="en-US" sz="5400" b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开国大典 </a:t>
            </a:r>
            <a:r>
              <a:rPr lang="en-US" altLang="zh-CN" sz="5400" b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   </a:t>
            </a:r>
            <a:endParaRPr lang="zh-CN" altLang="en-US" sz="5400" b="1" dirty="0">
              <a:solidFill>
                <a:srgbClr val="FF0000"/>
              </a:solidFill>
            </a:endParaRPr>
          </a:p>
          <a:p>
            <a:endParaRPr lang="zh-CN" altLang="en-US" sz="3400" b="1" dirty="0">
              <a:solidFill>
                <a:schemeClr val="bg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新魏" pitchFamily="2" charset="-122"/>
              <a:ea typeface="华文新魏" pitchFamily="2" charset="-122"/>
            </a:endParaRPr>
          </a:p>
        </p:txBody>
      </p:sp>
      <p:pic>
        <p:nvPicPr>
          <p:cNvPr id="35" name="Picture 18" descr="psd36"/>
          <p:cNvPicPr>
            <a:picLocks noChangeAspect="1" noChangeArrowheads="1"/>
          </p:cNvPicPr>
          <p:nvPr/>
        </p:nvPicPr>
        <p:blipFill>
          <a:blip r:embed="rId6" cstate="print"/>
          <a:srcRect t="12599" b="18141"/>
          <a:stretch>
            <a:fillRect/>
          </a:stretch>
        </p:blipFill>
        <p:spPr bwMode="auto">
          <a:xfrm>
            <a:off x="755576" y="4077072"/>
            <a:ext cx="7362203" cy="2041086"/>
          </a:xfrm>
          <a:prstGeom prst="rect">
            <a:avLst/>
          </a:prstGeom>
          <a:noFill/>
          <a:ln w="3175">
            <a:solidFill>
              <a:srgbClr val="C0C0C0"/>
            </a:solidFill>
            <a:miter lim="800000"/>
            <a:headEnd/>
            <a:tailEnd/>
          </a:ln>
        </p:spPr>
      </p:pic>
      <p:pic>
        <p:nvPicPr>
          <p:cNvPr id="43" name="图片 42" descr="MAIN201511161442000438399173947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3131840" y="4365104"/>
            <a:ext cx="1961984" cy="1496796"/>
          </a:xfrm>
          <a:prstGeom prst="rect">
            <a:avLst/>
          </a:prstGeom>
        </p:spPr>
      </p:pic>
      <p:pic>
        <p:nvPicPr>
          <p:cNvPr id="44" name="图片 43" descr="1411672691438_1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899592" y="4581128"/>
            <a:ext cx="2078769" cy="1496796"/>
          </a:xfrm>
          <a:prstGeom prst="rect">
            <a:avLst/>
          </a:prstGeom>
        </p:spPr>
      </p:pic>
      <p:pic>
        <p:nvPicPr>
          <p:cNvPr id="45" name="图片 44" descr="4d79089ft919d4311a785&amp;690.jp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5076056" y="4437112"/>
            <a:ext cx="921889" cy="1496796"/>
          </a:xfrm>
          <a:prstGeom prst="rect">
            <a:avLst/>
          </a:prstGeom>
        </p:spPr>
      </p:pic>
      <p:pic>
        <p:nvPicPr>
          <p:cNvPr id="46" name="图片 45" descr="t011a0e92783b4c7c40.jpg"/>
          <p:cNvPicPr>
            <a:picLocks noChangeAspect="1"/>
          </p:cNvPicPr>
          <p:nvPr/>
        </p:nvPicPr>
        <p:blipFill>
          <a:blip r:embed="rId10" cstate="print"/>
          <a:srcRect t="9766" r="20000"/>
          <a:stretch>
            <a:fillRect/>
          </a:stretch>
        </p:blipFill>
        <p:spPr>
          <a:xfrm>
            <a:off x="6156176" y="4293096"/>
            <a:ext cx="2040973" cy="1563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图片 4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4" r="13974" b="25049"/>
          <a:stretch/>
        </p:blipFill>
        <p:spPr>
          <a:xfrm>
            <a:off x="4175144" y="1523987"/>
            <a:ext cx="4535496" cy="5102714"/>
          </a:xfrm>
          <a:prstGeom prst="roundRect">
            <a:avLst>
              <a:gd name="adj" fmla="val 10356"/>
            </a:avLst>
          </a:prstGeom>
          <a:ln>
            <a:solidFill>
              <a:schemeClr val="bg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5" name="矩形 54"/>
          <p:cNvSpPr/>
          <p:nvPr/>
        </p:nvSpPr>
        <p:spPr bwMode="auto">
          <a:xfrm flipV="1">
            <a:off x="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27" name="Rectangle 32"/>
          <p:cNvSpPr>
            <a:spLocks noChangeArrowheads="1"/>
          </p:cNvSpPr>
          <p:nvPr/>
        </p:nvSpPr>
        <p:spPr bwMode="auto">
          <a:xfrm>
            <a:off x="263278" y="1936224"/>
            <a:ext cx="3685091" cy="43896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76914" tIns="39995" rIns="76914" bIns="39995" anchor="ctr">
            <a:spAutoFit/>
          </a:bodyPr>
          <a:lstStyle/>
          <a:p>
            <a:r>
              <a:rPr lang="en-US" altLang="zh-CN" sz="2700" dirty="0">
                <a:latin typeface="华文新魏" pitchFamily="2" charset="-122"/>
                <a:ea typeface="华文新魏" pitchFamily="2" charset="-122"/>
              </a:rPr>
              <a:t>      </a:t>
            </a:r>
            <a:r>
              <a:rPr lang="en-US" altLang="zh-CN" sz="2700" dirty="0">
                <a:solidFill>
                  <a:srgbClr val="800000"/>
                </a:solidFill>
                <a:latin typeface="华文新魏" pitchFamily="2" charset="-122"/>
                <a:ea typeface="华文新魏" pitchFamily="2" charset="-122"/>
              </a:rPr>
              <a:t> 1949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年</a:t>
            </a:r>
            <a:r>
              <a:rPr lang="en-US" altLang="zh-CN" sz="2700" dirty="0">
                <a:solidFill>
                  <a:srgbClr val="800000"/>
                </a:solidFill>
                <a:latin typeface="华文新魏" pitchFamily="2" charset="-122"/>
                <a:ea typeface="华文新魏" pitchFamily="2" charset="-122"/>
              </a:rPr>
              <a:t>10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月</a:t>
            </a:r>
            <a:r>
              <a:rPr lang="en-US" altLang="zh-CN" sz="2700" dirty="0">
                <a:solidFill>
                  <a:srgbClr val="800000"/>
                </a:solidFill>
                <a:latin typeface="华文新魏" pitchFamily="2" charset="-122"/>
                <a:ea typeface="华文新魏" pitchFamily="2" charset="-122"/>
              </a:rPr>
              <a:t>1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日下午</a:t>
            </a:r>
            <a:r>
              <a:rPr lang="en-US" altLang="zh-CN" sz="2700" dirty="0">
                <a:latin typeface="华文新魏" pitchFamily="2" charset="-122"/>
                <a:ea typeface="华文新魏" pitchFamily="2" charset="-122"/>
              </a:rPr>
              <a:t>3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时整，盛大而隆重的开国大典开始。参加这次典礼的有</a:t>
            </a:r>
            <a:r>
              <a:rPr lang="zh-CN" altLang="en-US" sz="2700" dirty="0">
                <a:solidFill>
                  <a:srgbClr val="800000"/>
                </a:solidFill>
                <a:latin typeface="华文新魏" pitchFamily="2" charset="-122"/>
                <a:ea typeface="华文新魏" pitchFamily="2" charset="-122"/>
              </a:rPr>
              <a:t>中国人民政治协商会议全体代表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，有首都</a:t>
            </a:r>
            <a:r>
              <a:rPr lang="zh-CN" altLang="en-US" sz="2700" dirty="0">
                <a:solidFill>
                  <a:srgbClr val="800000"/>
                </a:solidFill>
                <a:latin typeface="华文新魏" pitchFamily="2" charset="-122"/>
                <a:ea typeface="华文新魏" pitchFamily="2" charset="-122"/>
              </a:rPr>
              <a:t>各工厂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、各</a:t>
            </a:r>
            <a:r>
              <a:rPr lang="zh-CN" altLang="en-US" sz="2700" dirty="0">
                <a:solidFill>
                  <a:srgbClr val="800000"/>
                </a:solidFill>
                <a:latin typeface="华文新魏" pitchFamily="2" charset="-122"/>
                <a:ea typeface="华文新魏" pitchFamily="2" charset="-122"/>
              </a:rPr>
              <a:t>大专院校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、各</a:t>
            </a:r>
            <a:r>
              <a:rPr lang="zh-CN" altLang="en-US" sz="2700" dirty="0">
                <a:solidFill>
                  <a:srgbClr val="800000"/>
                </a:solidFill>
                <a:latin typeface="华文新魏" pitchFamily="2" charset="-122"/>
                <a:ea typeface="华文新魏" pitchFamily="2" charset="-122"/>
              </a:rPr>
              <a:t>机关的代表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，有</a:t>
            </a:r>
            <a:r>
              <a:rPr lang="zh-CN" altLang="en-US" sz="2700" dirty="0">
                <a:solidFill>
                  <a:srgbClr val="800000"/>
                </a:solidFill>
                <a:latin typeface="华文新魏" pitchFamily="2" charset="-122"/>
                <a:ea typeface="华文新魏" pitchFamily="2" charset="-122"/>
              </a:rPr>
              <a:t>市民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、近郊</a:t>
            </a:r>
            <a:r>
              <a:rPr lang="zh-CN" altLang="en-US" sz="2700" dirty="0">
                <a:solidFill>
                  <a:srgbClr val="800000"/>
                </a:solidFill>
                <a:latin typeface="华文新魏" pitchFamily="2" charset="-122"/>
                <a:ea typeface="华文新魏" pitchFamily="2" charset="-122"/>
              </a:rPr>
              <a:t>农民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和</a:t>
            </a:r>
            <a:r>
              <a:rPr lang="zh-CN" altLang="en-US" sz="2700" dirty="0">
                <a:solidFill>
                  <a:srgbClr val="800000"/>
                </a:solidFill>
                <a:latin typeface="华文新魏" pitchFamily="2" charset="-122"/>
                <a:ea typeface="华文新魏" pitchFamily="2" charset="-122"/>
              </a:rPr>
              <a:t>城防部队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等等，共约</a:t>
            </a:r>
            <a:r>
              <a:rPr lang="en-US" altLang="zh-CN" sz="2700" dirty="0">
                <a:solidFill>
                  <a:srgbClr val="800000"/>
                </a:solidFill>
                <a:latin typeface="华文新魏" pitchFamily="2" charset="-122"/>
                <a:ea typeface="华文新魏" pitchFamily="2" charset="-122"/>
              </a:rPr>
              <a:t>30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万人。</a:t>
            </a:r>
          </a:p>
        </p:txBody>
      </p:sp>
      <p:grpSp>
        <p:nvGrpSpPr>
          <p:cNvPr id="4" name="组合 35"/>
          <p:cNvGrpSpPr/>
          <p:nvPr/>
        </p:nvGrpSpPr>
        <p:grpSpPr>
          <a:xfrm>
            <a:off x="0" y="571480"/>
            <a:ext cx="1907396" cy="1124175"/>
            <a:chOff x="945803" y="915566"/>
            <a:chExt cx="3143657" cy="1180384"/>
          </a:xfrm>
        </p:grpSpPr>
        <p:pic>
          <p:nvPicPr>
            <p:cNvPr id="42" name="Picture 2" descr="C:\Users\Thinkpad\Desktop\PNG\1_0001_图层-6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5803" y="915566"/>
              <a:ext cx="3143657" cy="11803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3" name="矩形 42"/>
            <p:cNvSpPr/>
            <p:nvPr/>
          </p:nvSpPr>
          <p:spPr>
            <a:xfrm>
              <a:off x="1390391" y="1085148"/>
              <a:ext cx="1614774" cy="7230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经过</a:t>
              </a:r>
            </a:p>
          </p:txBody>
        </p:sp>
      </p:grpSp>
      <p:pic>
        <p:nvPicPr>
          <p:cNvPr id="44" name="图片 43" descr="1306437382_BkyVO0.jpg"/>
          <p:cNvPicPr>
            <a:picLocks noChangeAspect="1"/>
          </p:cNvPicPr>
          <p:nvPr/>
        </p:nvPicPr>
        <p:blipFill>
          <a:blip r:embed="rId7" cstate="print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288531" y="1660060"/>
            <a:ext cx="4308721" cy="3787574"/>
          </a:xfrm>
          <a:prstGeom prst="roundRect">
            <a:avLst/>
          </a:prstGeom>
        </p:spPr>
      </p:pic>
      <p:sp>
        <p:nvSpPr>
          <p:cNvPr id="45" name="矩形 44"/>
          <p:cNvSpPr/>
          <p:nvPr/>
        </p:nvSpPr>
        <p:spPr>
          <a:xfrm>
            <a:off x="4515306" y="5470086"/>
            <a:ext cx="3968559" cy="1186903"/>
          </a:xfrm>
          <a:prstGeom prst="rect">
            <a:avLst/>
          </a:prstGeom>
        </p:spPr>
        <p:txBody>
          <a:bodyPr wrap="square" lIns="78145" tIns="39072" rIns="78145" bIns="39072">
            <a:spAutoFit/>
          </a:bodyPr>
          <a:lstStyle/>
          <a:p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1949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年</a:t>
            </a:r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10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月</a:t>
            </a:r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1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日，首都</a:t>
            </a:r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30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万军民齐集整修一新的天安门广场</a:t>
            </a:r>
          </a:p>
        </p:txBody>
      </p:sp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矩形 54"/>
          <p:cNvSpPr/>
          <p:nvPr/>
        </p:nvSpPr>
        <p:spPr bwMode="auto">
          <a:xfrm flipV="1">
            <a:off x="-20190" y="6830810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grpSp>
        <p:nvGrpSpPr>
          <p:cNvPr id="4" name="组合 35"/>
          <p:cNvGrpSpPr/>
          <p:nvPr/>
        </p:nvGrpSpPr>
        <p:grpSpPr>
          <a:xfrm>
            <a:off x="0" y="571480"/>
            <a:ext cx="1907396" cy="1124175"/>
            <a:chOff x="945803" y="915566"/>
            <a:chExt cx="3143657" cy="1180384"/>
          </a:xfrm>
        </p:grpSpPr>
        <p:pic>
          <p:nvPicPr>
            <p:cNvPr id="37" name="Picture 2" descr="C:\Users\Thinkpad\Desktop\PNG\1_0001_图层-6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5803" y="915566"/>
              <a:ext cx="3143657" cy="11803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8" name="矩形 37"/>
            <p:cNvSpPr/>
            <p:nvPr/>
          </p:nvSpPr>
          <p:spPr>
            <a:xfrm>
              <a:off x="1390391" y="1085148"/>
              <a:ext cx="1614774" cy="7230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经过</a:t>
              </a:r>
            </a:p>
          </p:txBody>
        </p:sp>
      </p:grpSp>
      <p:sp>
        <p:nvSpPr>
          <p:cNvPr id="39" name="Rectangle 33"/>
          <p:cNvSpPr>
            <a:spLocks noChangeArrowheads="1"/>
          </p:cNvSpPr>
          <p:nvPr/>
        </p:nvSpPr>
        <p:spPr bwMode="auto">
          <a:xfrm>
            <a:off x="1623927" y="844112"/>
            <a:ext cx="7576767" cy="103301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78145" tIns="39072" rIns="78145" bIns="39072" anchor="ctr">
            <a:spAutoFit/>
          </a:bodyPr>
          <a:lstStyle/>
          <a:p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 ①毛泽东向全世界庄严宣告：“</a:t>
            </a:r>
            <a:r>
              <a:rPr lang="zh-CN" altLang="en-US" sz="3100" b="1" dirty="0">
                <a:solidFill>
                  <a:srgbClr val="800000"/>
                </a:solidFill>
                <a:latin typeface="华文新魏" pitchFamily="2" charset="-122"/>
                <a:ea typeface="华文新魏" pitchFamily="2" charset="-122"/>
              </a:rPr>
              <a:t>中华人民共和国中央人民政府</a:t>
            </a:r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今天成立了”。</a:t>
            </a:r>
          </a:p>
        </p:txBody>
      </p:sp>
      <p:pic>
        <p:nvPicPr>
          <p:cNvPr id="46" name="图片 4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4" r="13974" b="25049"/>
          <a:stretch/>
        </p:blipFill>
        <p:spPr>
          <a:xfrm>
            <a:off x="2871188" y="2204350"/>
            <a:ext cx="6122920" cy="4082170"/>
          </a:xfrm>
          <a:prstGeom prst="roundRect">
            <a:avLst>
              <a:gd name="adj" fmla="val 5439"/>
            </a:avLst>
          </a:prstGeom>
          <a:ln>
            <a:solidFill>
              <a:schemeClr val="bg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8" name="图片 47" descr="1306437380_Zjjmlq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4685387" y="2408458"/>
            <a:ext cx="4146076" cy="36570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8" name="图片 77" descr="635429325630186940.jpg"/>
          <p:cNvPicPr>
            <a:picLocks noChangeAspect="1"/>
          </p:cNvPicPr>
          <p:nvPr/>
        </p:nvPicPr>
        <p:blipFill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927882" y="4235909"/>
            <a:ext cx="1711974" cy="1982575"/>
          </a:xfrm>
          <a:prstGeom prst="rect">
            <a:avLst/>
          </a:prstGeom>
        </p:spPr>
      </p:pic>
      <p:grpSp>
        <p:nvGrpSpPr>
          <p:cNvPr id="5" name="Group 26"/>
          <p:cNvGrpSpPr>
            <a:grpSpLocks/>
          </p:cNvGrpSpPr>
          <p:nvPr/>
        </p:nvGrpSpPr>
        <p:grpSpPr bwMode="auto">
          <a:xfrm>
            <a:off x="2587721" y="3565073"/>
            <a:ext cx="2501958" cy="3020826"/>
            <a:chOff x="0" y="0"/>
            <a:chExt cx="2183141" cy="2016125"/>
          </a:xfrm>
        </p:grpSpPr>
        <p:sp>
          <p:nvSpPr>
            <p:cNvPr id="80" name="直接连接符​​ 33"/>
            <p:cNvSpPr>
              <a:spLocks noChangeShapeType="1"/>
            </p:cNvSpPr>
            <p:nvPr/>
          </p:nvSpPr>
          <p:spPr bwMode="auto">
            <a:xfrm>
              <a:off x="583302" y="51772"/>
              <a:ext cx="1400720" cy="1"/>
            </a:xfrm>
            <a:prstGeom prst="line">
              <a:avLst/>
            </a:prstGeom>
            <a:noFill/>
            <a:ln w="6350">
              <a:solidFill>
                <a:srgbClr val="A5A5A5"/>
              </a:solidFill>
              <a:prstDash val="sysDash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1" name="圆角矩形​​ 2"/>
            <p:cNvSpPr>
              <a:spLocks noChangeArrowheads="1"/>
            </p:cNvSpPr>
            <p:nvPr/>
          </p:nvSpPr>
          <p:spPr bwMode="auto">
            <a:xfrm rot="-316478">
              <a:off x="31017" y="789748"/>
              <a:ext cx="2152124" cy="1226377"/>
            </a:xfrm>
            <a:prstGeom prst="roundRect">
              <a:avLst>
                <a:gd name="adj" fmla="val 0"/>
              </a:avLst>
            </a:prstGeom>
            <a:solidFill>
              <a:srgbClr val="FFFFFF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charset="-122"/>
                <a:sym typeface="宋体" charset="-122"/>
              </a:endParaRPr>
            </a:p>
          </p:txBody>
        </p:sp>
        <p:sp>
          <p:nvSpPr>
            <p:cNvPr id="82" name="直接连接符​​ 11"/>
            <p:cNvSpPr>
              <a:spLocks noChangeShapeType="1"/>
            </p:cNvSpPr>
            <p:nvPr/>
          </p:nvSpPr>
          <p:spPr bwMode="auto">
            <a:xfrm flipV="1">
              <a:off x="351927" y="122876"/>
              <a:ext cx="880414" cy="756345"/>
            </a:xfrm>
            <a:prstGeom prst="line">
              <a:avLst/>
            </a:prstGeom>
            <a:noFill/>
            <a:ln w="28575">
              <a:solidFill>
                <a:srgbClr val="7F7F7F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" name="直接连接符​​ 13"/>
            <p:cNvSpPr>
              <a:spLocks noChangeShapeType="1"/>
            </p:cNvSpPr>
            <p:nvPr/>
          </p:nvSpPr>
          <p:spPr bwMode="auto">
            <a:xfrm>
              <a:off x="1476901" y="122876"/>
              <a:ext cx="336419" cy="621539"/>
            </a:xfrm>
            <a:prstGeom prst="line">
              <a:avLst/>
            </a:prstGeom>
            <a:noFill/>
            <a:ln w="28575">
              <a:solidFill>
                <a:srgbClr val="7F7F7F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4" name="椭圆​​ 4"/>
            <p:cNvSpPr>
              <a:spLocks noChangeArrowheads="1"/>
            </p:cNvSpPr>
            <p:nvPr/>
          </p:nvSpPr>
          <p:spPr bwMode="auto">
            <a:xfrm>
              <a:off x="1232341" y="0"/>
              <a:ext cx="244560" cy="244560"/>
            </a:xfrm>
            <a:prstGeom prst="ellipse">
              <a:avLst/>
            </a:prstGeom>
            <a:solidFill>
              <a:srgbClr val="FFFFFF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charset="-122"/>
                <a:sym typeface="宋体" charset="-122"/>
              </a:endParaRPr>
            </a:p>
          </p:txBody>
        </p:sp>
        <p:sp>
          <p:nvSpPr>
            <p:cNvPr id="85" name="椭圆​​ 6"/>
            <p:cNvSpPr>
              <a:spLocks noChangeArrowheads="1"/>
            </p:cNvSpPr>
            <p:nvPr/>
          </p:nvSpPr>
          <p:spPr bwMode="auto">
            <a:xfrm>
              <a:off x="1283662" y="51772"/>
              <a:ext cx="141070" cy="141075"/>
            </a:xfrm>
            <a:prstGeom prst="ellipse">
              <a:avLst/>
            </a:prstGeom>
            <a:solidFill>
              <a:srgbClr val="D8D8D8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charset="-122"/>
                <a:sym typeface="宋体" charset="-122"/>
              </a:endParaRPr>
            </a:p>
          </p:txBody>
        </p:sp>
        <p:sp>
          <p:nvSpPr>
            <p:cNvPr id="86" name="同侧圆角矩形 30"/>
            <p:cNvSpPr>
              <a:spLocks noChangeArrowheads="1"/>
            </p:cNvSpPr>
            <p:nvPr/>
          </p:nvSpPr>
          <p:spPr bwMode="auto">
            <a:xfrm rot="21295192">
              <a:off x="0" y="798100"/>
              <a:ext cx="2143772" cy="595293"/>
            </a:xfrm>
            <a:custGeom>
              <a:avLst/>
              <a:gdLst>
                <a:gd name="T0" fmla="*/ 2147483647 w 21600"/>
                <a:gd name="T1" fmla="*/ 0 h 21600"/>
                <a:gd name="T2" fmla="*/ 2147483647 w 21600"/>
                <a:gd name="T3" fmla="*/ 226076572 h 21600"/>
                <a:gd name="T4" fmla="*/ 2147483647 w 21600"/>
                <a:gd name="T5" fmla="*/ 113037900 h 21600"/>
                <a:gd name="T6" fmla="*/ 2147483647 w 21600"/>
                <a:gd name="T7" fmla="*/ 226076572 h 21600"/>
                <a:gd name="T8" fmla="*/ 2147483647 w 21600"/>
                <a:gd name="T9" fmla="*/ 339114473 h 21600"/>
                <a:gd name="T10" fmla="*/ 2147483647 w 21600"/>
                <a:gd name="T11" fmla="*/ 226076572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3163 w 21600"/>
                <a:gd name="T19" fmla="*/ 3163 h 21600"/>
                <a:gd name="T20" fmla="*/ 18437 w 21600"/>
                <a:gd name="T21" fmla="*/ 18437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16200" y="10800"/>
                  </a:moveTo>
                  <a:cubicBezTo>
                    <a:pt x="16200" y="7817"/>
                    <a:pt x="13782" y="5400"/>
                    <a:pt x="10800" y="5400"/>
                  </a:cubicBezTo>
                  <a:cubicBezTo>
                    <a:pt x="7817" y="5400"/>
                    <a:pt x="5400" y="7817"/>
                    <a:pt x="5400" y="10800"/>
                  </a:cubicBezTo>
                  <a:lnTo>
                    <a:pt x="0" y="10800"/>
                  </a:lnTo>
                  <a:cubicBezTo>
                    <a:pt x="0" y="4835"/>
                    <a:pt x="4835" y="0"/>
                    <a:pt x="10800" y="0"/>
                  </a:cubicBezTo>
                  <a:cubicBezTo>
                    <a:pt x="16764" y="0"/>
                    <a:pt x="21599" y="4835"/>
                    <a:pt x="21600" y="10799"/>
                  </a:cubicBezTo>
                  <a:lnTo>
                    <a:pt x="21600" y="10800"/>
                  </a:lnTo>
                  <a:lnTo>
                    <a:pt x="24300" y="10800"/>
                  </a:lnTo>
                  <a:lnTo>
                    <a:pt x="18900" y="16200"/>
                  </a:lnTo>
                  <a:lnTo>
                    <a:pt x="13500" y="10800"/>
                  </a:lnTo>
                  <a:lnTo>
                    <a:pt x="16200" y="10800"/>
                  </a:lnTo>
                  <a:close/>
                </a:path>
              </a:pathLst>
            </a:custGeom>
            <a:solidFill>
              <a:srgbClr val="FFFFFF"/>
            </a:solidFill>
            <a:ln w="9525" cmpd="sng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87" name="圆角矩形​​ 3"/>
            <p:cNvSpPr>
              <a:spLocks noChangeArrowheads="1"/>
            </p:cNvSpPr>
            <p:nvPr/>
          </p:nvSpPr>
          <p:spPr bwMode="auto">
            <a:xfrm rot="-316478">
              <a:off x="125262" y="909046"/>
              <a:ext cx="1969599" cy="1011642"/>
            </a:xfrm>
            <a:prstGeom prst="roundRect">
              <a:avLst>
                <a:gd name="adj" fmla="val 0"/>
              </a:avLst>
            </a:prstGeom>
            <a:solidFill>
              <a:schemeClr val="bg2">
                <a:lumMod val="25000"/>
              </a:schemeClr>
            </a:solidFill>
            <a:ln w="19050">
              <a:solidFill>
                <a:srgbClr val="D8D8D8"/>
              </a:solidFill>
              <a:round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anchor="ctr"/>
            <a:lstStyle/>
            <a:p>
              <a:pPr marL="293042" indent="-293042" algn="ctr"/>
              <a:r>
                <a:rPr lang="zh-CN" altLang="en-US" sz="2100" dirty="0">
                  <a:solidFill>
                    <a:srgbClr val="760000"/>
                  </a:solidFill>
                  <a:latin typeface="华文新魏" pitchFamily="2" charset="-122"/>
                  <a:ea typeface="华文新魏" pitchFamily="2" charset="-122"/>
                  <a:sym typeface="Calibri" pitchFamily="34" charset="0"/>
                </a:rPr>
                <a:t>        </a:t>
              </a:r>
              <a:endParaRPr lang="en-US" altLang="zh-CN" sz="2100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  <a:sym typeface="Calibri" pitchFamily="34" charset="0"/>
              </a:endParaRPr>
            </a:p>
          </p:txBody>
        </p:sp>
        <p:sp>
          <p:nvSpPr>
            <p:cNvPr id="88" name="椭圆​​ 8"/>
            <p:cNvSpPr>
              <a:spLocks noChangeArrowheads="1"/>
            </p:cNvSpPr>
            <p:nvPr/>
          </p:nvSpPr>
          <p:spPr bwMode="auto">
            <a:xfrm rot="-316478">
              <a:off x="310917" y="878978"/>
              <a:ext cx="89569" cy="89573"/>
            </a:xfrm>
            <a:prstGeom prst="ellipse">
              <a:avLst/>
            </a:prstGeom>
            <a:solidFill>
              <a:srgbClr val="FFFFFF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charset="-122"/>
                <a:sym typeface="宋体" charset="-122"/>
              </a:endParaRPr>
            </a:p>
          </p:txBody>
        </p:sp>
        <p:sp>
          <p:nvSpPr>
            <p:cNvPr id="89" name="椭圆​​ 9"/>
            <p:cNvSpPr>
              <a:spLocks noChangeArrowheads="1"/>
            </p:cNvSpPr>
            <p:nvPr/>
          </p:nvSpPr>
          <p:spPr bwMode="auto">
            <a:xfrm rot="-316478">
              <a:off x="1772360" y="744052"/>
              <a:ext cx="89569" cy="89573"/>
            </a:xfrm>
            <a:prstGeom prst="ellipse">
              <a:avLst/>
            </a:prstGeom>
            <a:solidFill>
              <a:srgbClr val="FFFFFF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charset="-122"/>
                <a:sym typeface="宋体" charset="-122"/>
              </a:endParaRPr>
            </a:p>
          </p:txBody>
        </p:sp>
      </p:grpSp>
      <p:sp>
        <p:nvSpPr>
          <p:cNvPr id="90" name="矩形 89"/>
          <p:cNvSpPr/>
          <p:nvPr/>
        </p:nvSpPr>
        <p:spPr>
          <a:xfrm rot="21261051">
            <a:off x="2811689" y="5014616"/>
            <a:ext cx="2328284" cy="1325402"/>
          </a:xfrm>
          <a:prstGeom prst="rect">
            <a:avLst/>
          </a:prstGeom>
        </p:spPr>
        <p:txBody>
          <a:bodyPr wrap="square" lIns="78145" tIns="39072" rIns="78145" bIns="39072">
            <a:spAutoFit/>
          </a:bodyPr>
          <a:lstStyle/>
          <a:p>
            <a:r>
              <a:rPr lang="zh-CN" altLang="en-US" sz="2700" dirty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rPr>
              <a:t>依次列举近、现代中国政府名称？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206585" y="2612566"/>
            <a:ext cx="1542811" cy="494405"/>
          </a:xfrm>
          <a:prstGeom prst="rect">
            <a:avLst/>
          </a:prstGeom>
          <a:noFill/>
        </p:spPr>
        <p:txBody>
          <a:bodyPr wrap="none" lIns="78145" tIns="39072" rIns="78145" bIns="39072" rtlCol="0">
            <a:spAutoFit/>
          </a:bodyPr>
          <a:lstStyle/>
          <a:p>
            <a:r>
              <a:rPr lang="zh-CN" altLang="en-US" sz="2700" dirty="0">
                <a:latin typeface="迷你简菱心" pitchFamily="49" charset="-122"/>
                <a:ea typeface="迷你简菱心" pitchFamily="49" charset="-122"/>
              </a:rPr>
              <a:t>①清政府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206585" y="3156855"/>
            <a:ext cx="2664604" cy="4944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700" dirty="0">
                <a:latin typeface="迷你简菱心" pitchFamily="49" charset="-122"/>
                <a:ea typeface="迷你简菱心" pitchFamily="49" charset="-122"/>
              </a:rPr>
              <a:t>②南京临时政府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206585" y="3688506"/>
            <a:ext cx="2664604" cy="4944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700" dirty="0">
                <a:latin typeface="迷你简菱心" pitchFamily="49" charset="-122"/>
                <a:ea typeface="迷你简菱心" pitchFamily="49" charset="-122"/>
              </a:rPr>
              <a:t>③北洋军阀政府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206585" y="4300832"/>
            <a:ext cx="2607910" cy="4944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700" dirty="0">
                <a:latin typeface="迷你简菱心" pitchFamily="49" charset="-122"/>
                <a:ea typeface="迷你简菱心" pitchFamily="49" charset="-122"/>
              </a:rPr>
              <a:t>④南京国民政府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226775" y="4857760"/>
            <a:ext cx="2417639" cy="1325402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700" dirty="0">
                <a:latin typeface="迷你简菱心" pitchFamily="49" charset="-122"/>
                <a:ea typeface="迷你简菱心" pitchFamily="49" charset="-122"/>
              </a:rPr>
              <a:t>⑤中华人民共和国中央人民政府</a:t>
            </a:r>
          </a:p>
        </p:txBody>
      </p:sp>
      <p:pic>
        <p:nvPicPr>
          <p:cNvPr id="97" name="图片 96" descr="CAJj.jpg"/>
          <p:cNvPicPr>
            <a:picLocks noChangeAspect="1"/>
          </p:cNvPicPr>
          <p:nvPr/>
        </p:nvPicPr>
        <p:blipFill>
          <a:blip r:embed="rId9" cstate="print">
            <a:clrChange>
              <a:clrFrom>
                <a:srgbClr val="FFFEFF"/>
              </a:clrFrom>
              <a:clrTo>
                <a:srgbClr val="FFFEFF">
                  <a:alpha val="0"/>
                </a:srgbClr>
              </a:clrTo>
            </a:clrChange>
          </a:blip>
          <a:srcRect l="3875" t="2687" b="10046"/>
          <a:stretch>
            <a:fillRect/>
          </a:stretch>
        </p:blipFill>
        <p:spPr>
          <a:xfrm>
            <a:off x="2984577" y="2340421"/>
            <a:ext cx="1689193" cy="196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90" grpId="0"/>
      <p:bldP spid="91" grpId="0"/>
      <p:bldP spid="92" grpId="0"/>
      <p:bldP spid="93" grpId="0"/>
      <p:bldP spid="94" grpId="0"/>
      <p:bldP spid="9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4" r="13974" b="25049"/>
          <a:stretch/>
        </p:blipFill>
        <p:spPr>
          <a:xfrm>
            <a:off x="773522" y="2068277"/>
            <a:ext cx="3288234" cy="4422353"/>
          </a:xfrm>
          <a:prstGeom prst="roundRect">
            <a:avLst>
              <a:gd name="adj" fmla="val 5439"/>
            </a:avLst>
          </a:prstGeom>
          <a:ln>
            <a:solidFill>
              <a:schemeClr val="bg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1" name="图片 40" descr="11253U100-1.jpg"/>
          <p:cNvPicPr>
            <a:picLocks noChangeAspect="1"/>
          </p:cNvPicPr>
          <p:nvPr/>
        </p:nvPicPr>
        <p:blipFill>
          <a:blip r:embed="rId4" cstate="print"/>
          <a:srcRect b="7516"/>
          <a:stretch>
            <a:fillRect/>
          </a:stretch>
        </p:blipFill>
        <p:spPr>
          <a:xfrm>
            <a:off x="1000296" y="2272386"/>
            <a:ext cx="2884758" cy="367395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5" name="矩形 54"/>
          <p:cNvSpPr/>
          <p:nvPr/>
        </p:nvSpPr>
        <p:spPr bwMode="auto">
          <a:xfrm flipV="1">
            <a:off x="-20190" y="6830810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grpSp>
        <p:nvGrpSpPr>
          <p:cNvPr id="4" name="组合 35"/>
          <p:cNvGrpSpPr/>
          <p:nvPr/>
        </p:nvGrpSpPr>
        <p:grpSpPr>
          <a:xfrm>
            <a:off x="0" y="571480"/>
            <a:ext cx="1907396" cy="1124175"/>
            <a:chOff x="945803" y="915566"/>
            <a:chExt cx="3143657" cy="1180384"/>
          </a:xfrm>
        </p:grpSpPr>
        <p:pic>
          <p:nvPicPr>
            <p:cNvPr id="37" name="Picture 2" descr="C:\Users\Thinkpad\Desktop\PNG\1_0001_图层-6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5803" y="915566"/>
              <a:ext cx="3143657" cy="11803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8" name="矩形 37"/>
            <p:cNvSpPr/>
            <p:nvPr/>
          </p:nvSpPr>
          <p:spPr>
            <a:xfrm>
              <a:off x="1390391" y="1085148"/>
              <a:ext cx="1614774" cy="7230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经过</a:t>
              </a:r>
            </a:p>
          </p:txBody>
        </p:sp>
      </p:grpSp>
      <p:sp>
        <p:nvSpPr>
          <p:cNvPr id="39" name="Rectangle 33"/>
          <p:cNvSpPr>
            <a:spLocks noChangeArrowheads="1"/>
          </p:cNvSpPr>
          <p:nvPr/>
        </p:nvSpPr>
        <p:spPr bwMode="auto">
          <a:xfrm>
            <a:off x="1623927" y="844112"/>
            <a:ext cx="7576767" cy="103301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78145" tIns="39072" rIns="78145" bIns="39072" anchor="ctr">
            <a:spAutoFit/>
          </a:bodyPr>
          <a:lstStyle/>
          <a:p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 ①毛泽东向全世界庄严宣告：“</a:t>
            </a:r>
            <a:r>
              <a:rPr lang="zh-CN" altLang="en-US" sz="3100" b="1" dirty="0">
                <a:solidFill>
                  <a:srgbClr val="800000"/>
                </a:solidFill>
                <a:latin typeface="华文新魏" pitchFamily="2" charset="-122"/>
                <a:ea typeface="华文新魏" pitchFamily="2" charset="-122"/>
              </a:rPr>
              <a:t>中华人民共和国中央人民政府</a:t>
            </a:r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今天成立了”。</a:t>
            </a:r>
          </a:p>
        </p:txBody>
      </p:sp>
      <p:sp>
        <p:nvSpPr>
          <p:cNvPr id="42" name="矩形 41"/>
          <p:cNvSpPr/>
          <p:nvPr/>
        </p:nvSpPr>
        <p:spPr>
          <a:xfrm>
            <a:off x="1219013" y="5946340"/>
            <a:ext cx="2703385" cy="448239"/>
          </a:xfrm>
          <a:prstGeom prst="rect">
            <a:avLst/>
          </a:prstGeom>
        </p:spPr>
        <p:txBody>
          <a:bodyPr wrap="none" lIns="78145" tIns="39072" rIns="78145" bIns="39072">
            <a:spAutoFit/>
          </a:bodyPr>
          <a:lstStyle/>
          <a:p>
            <a:r>
              <a:rPr lang="en-US" sz="2400" dirty="0">
                <a:latin typeface="华文新魏" pitchFamily="2" charset="-122"/>
                <a:ea typeface="华文新魏" pitchFamily="2" charset="-122"/>
              </a:rPr>
              <a:t>54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门礼炮齐鸣</a:t>
            </a:r>
            <a:r>
              <a:rPr lang="en-US" sz="2400" dirty="0">
                <a:latin typeface="华文新魏" pitchFamily="2" charset="-122"/>
                <a:ea typeface="华文新魏" pitchFamily="2" charset="-122"/>
              </a:rPr>
              <a:t>28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响</a:t>
            </a:r>
          </a:p>
        </p:txBody>
      </p:sp>
      <p:grpSp>
        <p:nvGrpSpPr>
          <p:cNvPr id="5" name="Group 26"/>
          <p:cNvGrpSpPr>
            <a:grpSpLocks/>
          </p:cNvGrpSpPr>
          <p:nvPr/>
        </p:nvGrpSpPr>
        <p:grpSpPr bwMode="auto">
          <a:xfrm>
            <a:off x="2020783" y="3809984"/>
            <a:ext cx="2551217" cy="3020826"/>
            <a:chOff x="0" y="0"/>
            <a:chExt cx="2183141" cy="2016125"/>
          </a:xfrm>
        </p:grpSpPr>
        <p:sp>
          <p:nvSpPr>
            <p:cNvPr id="27" name="直接连接符​​ 33"/>
            <p:cNvSpPr>
              <a:spLocks noChangeShapeType="1"/>
            </p:cNvSpPr>
            <p:nvPr/>
          </p:nvSpPr>
          <p:spPr bwMode="auto">
            <a:xfrm>
              <a:off x="583302" y="51772"/>
              <a:ext cx="1400720" cy="1"/>
            </a:xfrm>
            <a:prstGeom prst="line">
              <a:avLst/>
            </a:prstGeom>
            <a:noFill/>
            <a:ln w="6350">
              <a:solidFill>
                <a:srgbClr val="A5A5A5"/>
              </a:solidFill>
              <a:prstDash val="sysDash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" name="圆角矩形​​ 2"/>
            <p:cNvSpPr>
              <a:spLocks noChangeArrowheads="1"/>
            </p:cNvSpPr>
            <p:nvPr/>
          </p:nvSpPr>
          <p:spPr bwMode="auto">
            <a:xfrm rot="-316478">
              <a:off x="31017" y="789748"/>
              <a:ext cx="2152124" cy="1226377"/>
            </a:xfrm>
            <a:prstGeom prst="roundRect">
              <a:avLst>
                <a:gd name="adj" fmla="val 0"/>
              </a:avLst>
            </a:prstGeom>
            <a:solidFill>
              <a:srgbClr val="FFFFFF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charset="-122"/>
                <a:sym typeface="宋体" charset="-122"/>
              </a:endParaRPr>
            </a:p>
          </p:txBody>
        </p:sp>
        <p:sp>
          <p:nvSpPr>
            <p:cNvPr id="29" name="直接连接符​​ 11"/>
            <p:cNvSpPr>
              <a:spLocks noChangeShapeType="1"/>
            </p:cNvSpPr>
            <p:nvPr/>
          </p:nvSpPr>
          <p:spPr bwMode="auto">
            <a:xfrm flipV="1">
              <a:off x="351927" y="122876"/>
              <a:ext cx="880414" cy="756345"/>
            </a:xfrm>
            <a:prstGeom prst="line">
              <a:avLst/>
            </a:prstGeom>
            <a:noFill/>
            <a:ln w="28575">
              <a:solidFill>
                <a:srgbClr val="7F7F7F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" name="直接连接符​​ 13"/>
            <p:cNvSpPr>
              <a:spLocks noChangeShapeType="1"/>
            </p:cNvSpPr>
            <p:nvPr/>
          </p:nvSpPr>
          <p:spPr bwMode="auto">
            <a:xfrm>
              <a:off x="1476901" y="122876"/>
              <a:ext cx="336419" cy="621539"/>
            </a:xfrm>
            <a:prstGeom prst="line">
              <a:avLst/>
            </a:prstGeom>
            <a:noFill/>
            <a:ln w="28575">
              <a:solidFill>
                <a:srgbClr val="7F7F7F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" name="椭圆​​ 4"/>
            <p:cNvSpPr>
              <a:spLocks noChangeArrowheads="1"/>
            </p:cNvSpPr>
            <p:nvPr/>
          </p:nvSpPr>
          <p:spPr bwMode="auto">
            <a:xfrm>
              <a:off x="1232341" y="0"/>
              <a:ext cx="244560" cy="244560"/>
            </a:xfrm>
            <a:prstGeom prst="ellipse">
              <a:avLst/>
            </a:prstGeom>
            <a:solidFill>
              <a:srgbClr val="FFFFFF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charset="-122"/>
                <a:sym typeface="宋体" charset="-122"/>
              </a:endParaRPr>
            </a:p>
          </p:txBody>
        </p:sp>
        <p:sp>
          <p:nvSpPr>
            <p:cNvPr id="32" name="椭圆​​ 6"/>
            <p:cNvSpPr>
              <a:spLocks noChangeArrowheads="1"/>
            </p:cNvSpPr>
            <p:nvPr/>
          </p:nvSpPr>
          <p:spPr bwMode="auto">
            <a:xfrm>
              <a:off x="1283662" y="51772"/>
              <a:ext cx="141070" cy="141075"/>
            </a:xfrm>
            <a:prstGeom prst="ellipse">
              <a:avLst/>
            </a:prstGeom>
            <a:solidFill>
              <a:srgbClr val="D8D8D8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charset="-122"/>
                <a:sym typeface="宋体" charset="-122"/>
              </a:endParaRPr>
            </a:p>
          </p:txBody>
        </p:sp>
        <p:sp>
          <p:nvSpPr>
            <p:cNvPr id="33" name="同侧圆角矩形 30"/>
            <p:cNvSpPr>
              <a:spLocks noChangeArrowheads="1"/>
            </p:cNvSpPr>
            <p:nvPr/>
          </p:nvSpPr>
          <p:spPr bwMode="auto">
            <a:xfrm rot="-304808">
              <a:off x="0" y="798100"/>
              <a:ext cx="2143772" cy="595293"/>
            </a:xfrm>
            <a:custGeom>
              <a:avLst/>
              <a:gdLst>
                <a:gd name="T0" fmla="*/ 2147483647 w 21600"/>
                <a:gd name="T1" fmla="*/ 0 h 21600"/>
                <a:gd name="T2" fmla="*/ 2147483647 w 21600"/>
                <a:gd name="T3" fmla="*/ 226076572 h 21600"/>
                <a:gd name="T4" fmla="*/ 2147483647 w 21600"/>
                <a:gd name="T5" fmla="*/ 113037900 h 21600"/>
                <a:gd name="T6" fmla="*/ 2147483647 w 21600"/>
                <a:gd name="T7" fmla="*/ 226076572 h 21600"/>
                <a:gd name="T8" fmla="*/ 2147483647 w 21600"/>
                <a:gd name="T9" fmla="*/ 339114473 h 21600"/>
                <a:gd name="T10" fmla="*/ 2147483647 w 21600"/>
                <a:gd name="T11" fmla="*/ 226076572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3163 w 21600"/>
                <a:gd name="T19" fmla="*/ 3163 h 21600"/>
                <a:gd name="T20" fmla="*/ 18437 w 21600"/>
                <a:gd name="T21" fmla="*/ 18437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16200" y="10800"/>
                  </a:moveTo>
                  <a:cubicBezTo>
                    <a:pt x="16200" y="7817"/>
                    <a:pt x="13782" y="5400"/>
                    <a:pt x="10800" y="5400"/>
                  </a:cubicBezTo>
                  <a:cubicBezTo>
                    <a:pt x="7817" y="5400"/>
                    <a:pt x="5400" y="7817"/>
                    <a:pt x="5400" y="10800"/>
                  </a:cubicBezTo>
                  <a:lnTo>
                    <a:pt x="0" y="10800"/>
                  </a:lnTo>
                  <a:cubicBezTo>
                    <a:pt x="0" y="4835"/>
                    <a:pt x="4835" y="0"/>
                    <a:pt x="10800" y="0"/>
                  </a:cubicBezTo>
                  <a:cubicBezTo>
                    <a:pt x="16764" y="0"/>
                    <a:pt x="21599" y="4835"/>
                    <a:pt x="21600" y="10799"/>
                  </a:cubicBezTo>
                  <a:lnTo>
                    <a:pt x="21600" y="10800"/>
                  </a:lnTo>
                  <a:lnTo>
                    <a:pt x="24300" y="10800"/>
                  </a:lnTo>
                  <a:lnTo>
                    <a:pt x="18900" y="16200"/>
                  </a:lnTo>
                  <a:lnTo>
                    <a:pt x="13500" y="10800"/>
                  </a:lnTo>
                  <a:lnTo>
                    <a:pt x="16200" y="10800"/>
                  </a:lnTo>
                  <a:close/>
                </a:path>
              </a:pathLst>
            </a:custGeom>
            <a:solidFill>
              <a:srgbClr val="FFFFFF"/>
            </a:solidFill>
            <a:ln w="9525" cmpd="sng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4" name="圆角矩形​​ 3"/>
            <p:cNvSpPr>
              <a:spLocks noChangeArrowheads="1"/>
            </p:cNvSpPr>
            <p:nvPr/>
          </p:nvSpPr>
          <p:spPr bwMode="auto">
            <a:xfrm rot="-316478">
              <a:off x="125262" y="909046"/>
              <a:ext cx="1969599" cy="1011642"/>
            </a:xfrm>
            <a:prstGeom prst="roundRect">
              <a:avLst>
                <a:gd name="adj" fmla="val 0"/>
              </a:avLst>
            </a:prstGeom>
            <a:solidFill>
              <a:schemeClr val="bg2">
                <a:lumMod val="25000"/>
              </a:schemeClr>
            </a:solidFill>
            <a:ln w="19050">
              <a:solidFill>
                <a:srgbClr val="D8D8D8"/>
              </a:solidFill>
              <a:round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anchor="ctr"/>
            <a:lstStyle/>
            <a:p>
              <a:pPr marL="293042" indent="-293042" algn="ctr"/>
              <a:r>
                <a:rPr lang="zh-CN" altLang="en-US" sz="2100" dirty="0">
                  <a:solidFill>
                    <a:srgbClr val="760000"/>
                  </a:solidFill>
                  <a:latin typeface="华文新魏" pitchFamily="2" charset="-122"/>
                  <a:ea typeface="华文新魏" pitchFamily="2" charset="-122"/>
                  <a:sym typeface="Calibri" pitchFamily="34" charset="0"/>
                </a:rPr>
                <a:t>        </a:t>
              </a:r>
              <a:endParaRPr lang="en-US" altLang="zh-CN" sz="2100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  <a:sym typeface="Calibri" pitchFamily="34" charset="0"/>
              </a:endParaRPr>
            </a:p>
          </p:txBody>
        </p:sp>
        <p:sp>
          <p:nvSpPr>
            <p:cNvPr id="35" name="椭圆​​ 8"/>
            <p:cNvSpPr>
              <a:spLocks noChangeArrowheads="1"/>
            </p:cNvSpPr>
            <p:nvPr/>
          </p:nvSpPr>
          <p:spPr bwMode="auto">
            <a:xfrm rot="-316478">
              <a:off x="310917" y="878978"/>
              <a:ext cx="89569" cy="89573"/>
            </a:xfrm>
            <a:prstGeom prst="ellipse">
              <a:avLst/>
            </a:prstGeom>
            <a:solidFill>
              <a:srgbClr val="FFFFFF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charset="-122"/>
                <a:sym typeface="宋体" charset="-122"/>
              </a:endParaRPr>
            </a:p>
          </p:txBody>
        </p:sp>
        <p:sp>
          <p:nvSpPr>
            <p:cNvPr id="36" name="椭圆​​ 9"/>
            <p:cNvSpPr>
              <a:spLocks noChangeArrowheads="1"/>
            </p:cNvSpPr>
            <p:nvPr/>
          </p:nvSpPr>
          <p:spPr bwMode="auto">
            <a:xfrm rot="-316478">
              <a:off x="1772360" y="744052"/>
              <a:ext cx="89569" cy="89573"/>
            </a:xfrm>
            <a:prstGeom prst="ellipse">
              <a:avLst/>
            </a:prstGeom>
            <a:solidFill>
              <a:srgbClr val="FFFFFF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charset="-122"/>
                <a:sym typeface="宋体" charset="-122"/>
              </a:endParaRPr>
            </a:p>
          </p:txBody>
        </p:sp>
      </p:grpSp>
      <p:sp>
        <p:nvSpPr>
          <p:cNvPr id="40" name="矩形 39"/>
          <p:cNvSpPr/>
          <p:nvPr/>
        </p:nvSpPr>
        <p:spPr>
          <a:xfrm rot="21261051">
            <a:off x="2133133" y="5253282"/>
            <a:ext cx="2328284" cy="1325402"/>
          </a:xfrm>
          <a:prstGeom prst="rect">
            <a:avLst/>
          </a:prstGeom>
        </p:spPr>
        <p:txBody>
          <a:bodyPr wrap="square" lIns="78145" tIns="39072" rIns="78145" bIns="39072">
            <a:spAutoFit/>
          </a:bodyPr>
          <a:lstStyle/>
          <a:p>
            <a:r>
              <a:rPr lang="en-US" altLang="zh-CN" sz="27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54</a:t>
            </a:r>
            <a:r>
              <a:rPr lang="zh-CN" altLang="en-US" sz="27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门</a:t>
            </a:r>
            <a:r>
              <a:rPr lang="zh-CN" altLang="en-US" sz="2700" dirty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rPr>
              <a:t>礼炮和</a:t>
            </a:r>
            <a:r>
              <a:rPr lang="en-US" altLang="zh-CN" sz="27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28</a:t>
            </a:r>
            <a:r>
              <a:rPr lang="zh-CN" altLang="en-US" sz="27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响</a:t>
            </a:r>
            <a:r>
              <a:rPr lang="zh-CN" altLang="en-US" sz="2700" dirty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rPr>
              <a:t>分别代表什么含义？</a:t>
            </a:r>
          </a:p>
        </p:txBody>
      </p:sp>
      <p:sp>
        <p:nvSpPr>
          <p:cNvPr id="45" name="圆角矩形标注 44"/>
          <p:cNvSpPr/>
          <p:nvPr/>
        </p:nvSpPr>
        <p:spPr>
          <a:xfrm>
            <a:off x="4175144" y="2068276"/>
            <a:ext cx="4705577" cy="1313169"/>
          </a:xfrm>
          <a:prstGeom prst="wedgeRoundRectCallout">
            <a:avLst>
              <a:gd name="adj1" fmla="val -84753"/>
              <a:gd name="adj2" fmla="val 176701"/>
              <a:gd name="adj3" fmla="val 16667"/>
            </a:avLst>
          </a:prstGeom>
          <a:solidFill>
            <a:srgbClr val="FFC000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78145" tIns="39072" rIns="78145" bIns="39072">
            <a:spAutoFit/>
          </a:bodyPr>
          <a:lstStyle/>
          <a:p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５４门礼炮的准确含义应该是指参加政协会议的５４个单位，象征的是中国人民空前的大团结。</a:t>
            </a:r>
          </a:p>
        </p:txBody>
      </p:sp>
      <p:sp>
        <p:nvSpPr>
          <p:cNvPr id="44" name="圆角矩形标注 43"/>
          <p:cNvSpPr/>
          <p:nvPr/>
        </p:nvSpPr>
        <p:spPr>
          <a:xfrm>
            <a:off x="4288530" y="3769181"/>
            <a:ext cx="4912163" cy="1313169"/>
          </a:xfrm>
          <a:prstGeom prst="wedgeRoundRectCallout">
            <a:avLst>
              <a:gd name="adj1" fmla="val -56483"/>
              <a:gd name="adj2" fmla="val 52060"/>
              <a:gd name="adj3" fmla="val 16667"/>
            </a:avLst>
          </a:prstGeom>
          <a:solidFill>
            <a:srgbClr val="FFC000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78145" tIns="39072" rIns="78145" bIns="39072">
            <a:spAutoFit/>
          </a:bodyPr>
          <a:lstStyle/>
          <a:p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２８响标志着中共领导人民英勇奋斗２８年的历史，即从１９２１至１９４９。</a:t>
            </a:r>
          </a:p>
        </p:txBody>
      </p:sp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5" grpId="0" animBg="1"/>
      <p:bldP spid="4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圆角矩形标注 46"/>
          <p:cNvSpPr/>
          <p:nvPr/>
        </p:nvSpPr>
        <p:spPr>
          <a:xfrm>
            <a:off x="5025549" y="4177398"/>
            <a:ext cx="3571703" cy="2585375"/>
          </a:xfrm>
          <a:prstGeom prst="wedgeRoundRectCallout">
            <a:avLst>
              <a:gd name="adj1" fmla="val 14723"/>
              <a:gd name="adj2" fmla="val -63730"/>
              <a:gd name="adj3" fmla="val 16667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algn="ctr"/>
            <a:endParaRPr lang="zh-CN" altLang="en-US"/>
          </a:p>
        </p:txBody>
      </p:sp>
      <p:sp>
        <p:nvSpPr>
          <p:cNvPr id="46" name="圆角矩形标注 45"/>
          <p:cNvSpPr/>
          <p:nvPr/>
        </p:nvSpPr>
        <p:spPr>
          <a:xfrm>
            <a:off x="4855468" y="775589"/>
            <a:ext cx="3231541" cy="2449303"/>
          </a:xfrm>
          <a:prstGeom prst="wedgeRoundRectCallout">
            <a:avLst>
              <a:gd name="adj1" fmla="val -20494"/>
              <a:gd name="adj2" fmla="val 65167"/>
              <a:gd name="adj3" fmla="val 16667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/>
        </p:nvSpPr>
        <p:spPr bwMode="auto">
          <a:xfrm flipV="1">
            <a:off x="-20190" y="6830810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grpSp>
        <p:nvGrpSpPr>
          <p:cNvPr id="4" name="组合 35"/>
          <p:cNvGrpSpPr/>
          <p:nvPr/>
        </p:nvGrpSpPr>
        <p:grpSpPr>
          <a:xfrm>
            <a:off x="0" y="571480"/>
            <a:ext cx="1907396" cy="1124175"/>
            <a:chOff x="945803" y="915566"/>
            <a:chExt cx="3143657" cy="1180384"/>
          </a:xfrm>
        </p:grpSpPr>
        <p:pic>
          <p:nvPicPr>
            <p:cNvPr id="37" name="Picture 2" descr="C:\Users\Thinkpad\Desktop\PNG\1_0001_图层-6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5803" y="915566"/>
              <a:ext cx="3143657" cy="11803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8" name="矩形 37"/>
            <p:cNvSpPr/>
            <p:nvPr/>
          </p:nvSpPr>
          <p:spPr>
            <a:xfrm>
              <a:off x="1390391" y="1085148"/>
              <a:ext cx="1614774" cy="7230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经过</a:t>
              </a:r>
            </a:p>
          </p:txBody>
        </p:sp>
      </p:grpSp>
      <p:sp>
        <p:nvSpPr>
          <p:cNvPr id="23" name="Rectangle 30"/>
          <p:cNvSpPr>
            <a:spLocks noChangeArrowheads="1"/>
          </p:cNvSpPr>
          <p:nvPr/>
        </p:nvSpPr>
        <p:spPr bwMode="auto">
          <a:xfrm>
            <a:off x="1623927" y="3429000"/>
            <a:ext cx="7313487" cy="49440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78145" tIns="39072" rIns="78145" bIns="39072">
            <a:spAutoFit/>
          </a:bodyPr>
          <a:lstStyle/>
          <a:p>
            <a:r>
              <a:rPr lang="zh-CN" altLang="en-US" sz="2700" dirty="0">
                <a:latin typeface="迷你简菱心" pitchFamily="49" charset="-122"/>
                <a:ea typeface="迷你简菱心" pitchFamily="49" charset="-122"/>
              </a:rPr>
              <a:t>新民主主义革命的历史是从</a:t>
            </a:r>
            <a:r>
              <a:rPr lang="zh-CN" altLang="en-US" sz="2700" dirty="0">
                <a:solidFill>
                  <a:srgbClr val="FF0000"/>
                </a:solidFill>
                <a:latin typeface="迷你简菱心" pitchFamily="49" charset="-122"/>
                <a:ea typeface="迷你简菱心" pitchFamily="49" charset="-122"/>
              </a:rPr>
              <a:t>天安门</a:t>
            </a:r>
            <a:r>
              <a:rPr lang="zh-CN" altLang="en-US" sz="2700" dirty="0">
                <a:latin typeface="迷你简菱心" pitchFamily="49" charset="-122"/>
                <a:ea typeface="迷你简菱心" pitchFamily="49" charset="-122"/>
              </a:rPr>
              <a:t>到</a:t>
            </a:r>
            <a:r>
              <a:rPr lang="zh-CN" altLang="en-US" sz="2700" dirty="0">
                <a:solidFill>
                  <a:srgbClr val="660033"/>
                </a:solidFill>
                <a:latin typeface="迷你简菱心" pitchFamily="49" charset="-122"/>
                <a:ea typeface="迷你简菱心" pitchFamily="49" charset="-122"/>
              </a:rPr>
              <a:t>天安门</a:t>
            </a:r>
            <a:r>
              <a:rPr lang="zh-CN" altLang="en-US" sz="2700" dirty="0">
                <a:latin typeface="迷你简菱心" pitchFamily="49" charset="-122"/>
                <a:ea typeface="迷你简菱心" pitchFamily="49" charset="-122"/>
              </a:rPr>
              <a:t>。</a:t>
            </a:r>
          </a:p>
        </p:txBody>
      </p:sp>
      <p:sp>
        <p:nvSpPr>
          <p:cNvPr id="24" name="Rectangle 31"/>
          <p:cNvSpPr>
            <a:spLocks noChangeArrowheads="1"/>
          </p:cNvSpPr>
          <p:nvPr/>
        </p:nvSpPr>
        <p:spPr bwMode="auto">
          <a:xfrm>
            <a:off x="2474333" y="4096723"/>
            <a:ext cx="2948072" cy="49440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78145" tIns="39072" rIns="78145" bIns="39072">
            <a:spAutoFit/>
          </a:bodyPr>
          <a:lstStyle/>
          <a:p>
            <a:r>
              <a:rPr lang="en-US" altLang="zh-CN" sz="2700" dirty="0">
                <a:latin typeface="华文新魏" pitchFamily="2" charset="-122"/>
                <a:ea typeface="华文新魏" pitchFamily="2" charset="-122"/>
              </a:rPr>
              <a:t>——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周恩来总理</a:t>
            </a:r>
          </a:p>
        </p:txBody>
      </p:sp>
      <p:pic>
        <p:nvPicPr>
          <p:cNvPr id="44" name="图片 43" descr="1436512206630339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912162" y="843625"/>
            <a:ext cx="3061460" cy="2277245"/>
          </a:xfrm>
          <a:prstGeom prst="round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5" name="图片 44" descr="W020141226638035670458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5138937" y="4337827"/>
            <a:ext cx="3392109" cy="2316065"/>
          </a:xfrm>
          <a:prstGeom prst="round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8" name="TextBox 47"/>
          <p:cNvSpPr txBox="1"/>
          <p:nvPr/>
        </p:nvSpPr>
        <p:spPr>
          <a:xfrm>
            <a:off x="6442892" y="2612566"/>
            <a:ext cx="1388923" cy="448239"/>
          </a:xfrm>
          <a:prstGeom prst="rect">
            <a:avLst/>
          </a:prstGeom>
          <a:noFill/>
        </p:spPr>
        <p:txBody>
          <a:bodyPr wrap="none" lIns="78145" tIns="39072" rIns="78145" bIns="39072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五四运动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7066523" y="6150448"/>
            <a:ext cx="1388923" cy="448239"/>
          </a:xfrm>
          <a:prstGeom prst="rect">
            <a:avLst/>
          </a:prstGeom>
          <a:noFill/>
        </p:spPr>
        <p:txBody>
          <a:bodyPr wrap="none" lIns="78145" tIns="39072" rIns="78145" bIns="39072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开国大典</a:t>
            </a:r>
          </a:p>
        </p:txBody>
      </p:sp>
      <p:pic>
        <p:nvPicPr>
          <p:cNvPr id="29" name="图片 28" descr="t015b77959b573423fd.jpg"/>
          <p:cNvPicPr>
            <a:picLocks noChangeAspect="1"/>
          </p:cNvPicPr>
          <p:nvPr/>
        </p:nvPicPr>
        <p:blipFill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3333773"/>
            <a:ext cx="1724138" cy="3497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6" grpId="0" animBg="1"/>
      <p:bldP spid="23" grpId="0"/>
      <p:bldP spid="24" grpId="0"/>
      <p:bldP spid="48" grpId="0"/>
      <p:bldP spid="4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4" r="13974" b="25049"/>
          <a:stretch/>
        </p:blipFill>
        <p:spPr>
          <a:xfrm>
            <a:off x="1340459" y="2408457"/>
            <a:ext cx="7256794" cy="4286280"/>
          </a:xfrm>
          <a:prstGeom prst="roundRect">
            <a:avLst>
              <a:gd name="adj" fmla="val 5439"/>
            </a:avLst>
          </a:prstGeom>
          <a:ln>
            <a:solidFill>
              <a:schemeClr val="bg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5" name="矩形 54"/>
          <p:cNvSpPr/>
          <p:nvPr/>
        </p:nvSpPr>
        <p:spPr bwMode="auto">
          <a:xfrm flipV="1">
            <a:off x="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grpSp>
        <p:nvGrpSpPr>
          <p:cNvPr id="4" name="组合 35"/>
          <p:cNvGrpSpPr/>
          <p:nvPr/>
        </p:nvGrpSpPr>
        <p:grpSpPr>
          <a:xfrm>
            <a:off x="0" y="571480"/>
            <a:ext cx="1907396" cy="1124175"/>
            <a:chOff x="945803" y="915566"/>
            <a:chExt cx="3143657" cy="1180384"/>
          </a:xfrm>
        </p:grpSpPr>
        <p:pic>
          <p:nvPicPr>
            <p:cNvPr id="37" name="Picture 2" descr="C:\Users\Thinkpad\Desktop\PNG\1_0001_图层-6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5803" y="915566"/>
              <a:ext cx="3143657" cy="11803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8" name="矩形 37"/>
            <p:cNvSpPr/>
            <p:nvPr/>
          </p:nvSpPr>
          <p:spPr>
            <a:xfrm>
              <a:off x="1390391" y="1085148"/>
              <a:ext cx="1614774" cy="7230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经过</a:t>
              </a:r>
            </a:p>
          </p:txBody>
        </p:sp>
      </p:grpSp>
      <p:sp>
        <p:nvSpPr>
          <p:cNvPr id="39" name="Rectangle 33"/>
          <p:cNvSpPr>
            <a:spLocks noChangeArrowheads="1"/>
          </p:cNvSpPr>
          <p:nvPr/>
        </p:nvSpPr>
        <p:spPr bwMode="auto">
          <a:xfrm>
            <a:off x="1623927" y="869392"/>
            <a:ext cx="7576767" cy="151006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78145" tIns="39072" rIns="78145" bIns="39072" anchor="ctr">
            <a:spAutoFit/>
          </a:bodyPr>
          <a:lstStyle/>
          <a:p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②毛泽东宣读了中央人民政府公告，宣布本政府为代表中华人民共和国全国人民的唯一合法政府。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53846" y="5742230"/>
            <a:ext cx="7143406" cy="1371569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dirty="0">
                <a:latin typeface="华文新魏" pitchFamily="2" charset="-122"/>
                <a:ea typeface="华文新魏" pitchFamily="2" charset="-122"/>
              </a:rPr>
              <a:t>        毛泽东在天安门城楼上庄严地宣读了</a:t>
            </a:r>
            <a:r>
              <a:rPr lang="en-US" altLang="zh-CN" sz="2100" dirty="0">
                <a:latin typeface="华文新魏" pitchFamily="2" charset="-122"/>
                <a:ea typeface="华文新魏" pitchFamily="2" charset="-122"/>
              </a:rPr>
              <a:t>《</a:t>
            </a:r>
            <a:r>
              <a:rPr lang="zh-CN" altLang="en-US" sz="2100" dirty="0">
                <a:latin typeface="华文新魏" pitchFamily="2" charset="-122"/>
                <a:ea typeface="华文新魏" pitchFamily="2" charset="-122"/>
              </a:rPr>
              <a:t>中华人民共和国中央人民政府公告</a:t>
            </a:r>
            <a:r>
              <a:rPr lang="en-US" altLang="zh-CN" sz="2100" dirty="0">
                <a:latin typeface="华文新魏" pitchFamily="2" charset="-122"/>
                <a:ea typeface="华文新魏" pitchFamily="2" charset="-122"/>
              </a:rPr>
              <a:t>》</a:t>
            </a:r>
            <a:r>
              <a:rPr lang="zh-CN" altLang="en-US" sz="2100" dirty="0">
                <a:latin typeface="华文新魏" pitchFamily="2" charset="-122"/>
                <a:ea typeface="华文新魏" pitchFamily="2" charset="-122"/>
              </a:rPr>
              <a:t>，这一公告被后来的史学界称为</a:t>
            </a:r>
            <a:r>
              <a:rPr lang="en-US" altLang="zh-CN" sz="2100" dirty="0">
                <a:latin typeface="华文新魏" pitchFamily="2" charset="-122"/>
                <a:ea typeface="华文新魏" pitchFamily="2" charset="-122"/>
              </a:rPr>
              <a:t>《</a:t>
            </a:r>
            <a:r>
              <a:rPr lang="zh-CN" altLang="en-US" sz="2100" dirty="0">
                <a:latin typeface="华文新魏" pitchFamily="2" charset="-122"/>
                <a:ea typeface="华文新魏" pitchFamily="2" charset="-122"/>
              </a:rPr>
              <a:t>开国公告</a:t>
            </a:r>
            <a:r>
              <a:rPr lang="en-US" altLang="zh-CN" sz="2100" dirty="0">
                <a:latin typeface="华文新魏" pitchFamily="2" charset="-122"/>
                <a:ea typeface="华文新魏" pitchFamily="2" charset="-122"/>
              </a:rPr>
              <a:t>》</a:t>
            </a:r>
            <a:r>
              <a:rPr lang="zh-CN" altLang="en-US" sz="2100" dirty="0">
                <a:latin typeface="华文新魏" pitchFamily="2" charset="-122"/>
                <a:ea typeface="华文新魏" pitchFamily="2" charset="-122"/>
              </a:rPr>
              <a:t>。</a:t>
            </a:r>
            <a:br>
              <a:rPr lang="zh-CN" altLang="en-US" sz="2100" dirty="0">
                <a:latin typeface="华文新魏" pitchFamily="2" charset="-122"/>
                <a:ea typeface="华文新魏" pitchFamily="2" charset="-122"/>
              </a:rPr>
            </a:br>
            <a:endParaRPr lang="zh-CN" altLang="en-US" dirty="0">
              <a:latin typeface="华文新魏" pitchFamily="2" charset="-122"/>
              <a:ea typeface="华文新魏" pitchFamily="2" charset="-122"/>
            </a:endParaRPr>
          </a:p>
        </p:txBody>
      </p:sp>
      <p:pic>
        <p:nvPicPr>
          <p:cNvPr id="23" name="图片 22" descr="Img392532424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5479099" y="2544530"/>
            <a:ext cx="2948072" cy="3135850"/>
          </a:xfrm>
          <a:prstGeom prst="roundRect">
            <a:avLst>
              <a:gd name="adj" fmla="val 8255"/>
            </a:avLst>
          </a:prstGeom>
        </p:spPr>
      </p:pic>
      <p:pic>
        <p:nvPicPr>
          <p:cNvPr id="24" name="图片 23" descr="18074092_2013100110412660625600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567234" y="2544530"/>
            <a:ext cx="3741784" cy="3143272"/>
          </a:xfrm>
          <a:prstGeom prst="roundRect">
            <a:avLst>
              <a:gd name="adj" fmla="val 9583"/>
            </a:avLst>
          </a:prstGeom>
        </p:spPr>
      </p:pic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3" t="2241" r="1691" b="1558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3" name="图片 32" descr="QQ截图20180117155013.pn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" y="0"/>
            <a:ext cx="3477969" cy="6858000"/>
          </a:xfrm>
          <a:prstGeom prst="rect">
            <a:avLst/>
          </a:prstGeom>
        </p:spPr>
      </p:pic>
      <p:sp>
        <p:nvSpPr>
          <p:cNvPr id="27" name="圆角矩形 26"/>
          <p:cNvSpPr/>
          <p:nvPr/>
        </p:nvSpPr>
        <p:spPr>
          <a:xfrm>
            <a:off x="376666" y="476253"/>
            <a:ext cx="8277280" cy="5946339"/>
          </a:xfrm>
          <a:prstGeom prst="roundRect">
            <a:avLst>
              <a:gd name="adj" fmla="val 5004"/>
            </a:avLst>
          </a:prstGeom>
          <a:solidFill>
            <a:srgbClr val="DDD9C3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46747" y="1349954"/>
            <a:ext cx="7540262" cy="1512"/>
          </a:xfrm>
          <a:prstGeom prst="line">
            <a:avLst/>
          </a:prstGeom>
          <a:ln w="57150">
            <a:solidFill>
              <a:srgbClr val="76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3"/>
          <p:cNvGrpSpPr/>
          <p:nvPr/>
        </p:nvGrpSpPr>
        <p:grpSpPr>
          <a:xfrm>
            <a:off x="523365" y="671105"/>
            <a:ext cx="3229870" cy="612326"/>
            <a:chOff x="3853815" y="1936053"/>
            <a:chExt cx="4069860" cy="1256352"/>
          </a:xfrm>
          <a:solidFill>
            <a:schemeClr val="accent2">
              <a:lumMod val="50000"/>
            </a:schemeClr>
          </a:solidFill>
        </p:grpSpPr>
        <p:sp>
          <p:nvSpPr>
            <p:cNvPr id="5" name="TextBox 4"/>
            <p:cNvSpPr txBox="1"/>
            <p:nvPr/>
          </p:nvSpPr>
          <p:spPr>
            <a:xfrm>
              <a:off x="3853815" y="1936053"/>
              <a:ext cx="3650654" cy="1256352"/>
            </a:xfrm>
            <a:custGeom>
              <a:avLst/>
              <a:gdLst>
                <a:gd name="connsiteX0" fmla="*/ 0 w 3638754"/>
                <a:gd name="connsiteY0" fmla="*/ 0 h 1247943"/>
                <a:gd name="connsiteX1" fmla="*/ 3638754 w 3638754"/>
                <a:gd name="connsiteY1" fmla="*/ 0 h 1247943"/>
                <a:gd name="connsiteX2" fmla="*/ 3638754 w 3638754"/>
                <a:gd name="connsiteY2" fmla="*/ 1247943 h 1247943"/>
                <a:gd name="connsiteX3" fmla="*/ 0 w 3638754"/>
                <a:gd name="connsiteY3" fmla="*/ 1247943 h 1247943"/>
                <a:gd name="connsiteX4" fmla="*/ 0 w 3638754"/>
                <a:gd name="connsiteY4" fmla="*/ 0 h 1247943"/>
                <a:gd name="connsiteX0" fmla="*/ 0 w 3638754"/>
                <a:gd name="connsiteY0" fmla="*/ 8409 h 1256352"/>
                <a:gd name="connsiteX1" fmla="*/ 111925 w 3638754"/>
                <a:gd name="connsiteY1" fmla="*/ 0 h 1256352"/>
                <a:gd name="connsiteX2" fmla="*/ 3638754 w 3638754"/>
                <a:gd name="connsiteY2" fmla="*/ 8409 h 1256352"/>
                <a:gd name="connsiteX3" fmla="*/ 3638754 w 3638754"/>
                <a:gd name="connsiteY3" fmla="*/ 1256352 h 1256352"/>
                <a:gd name="connsiteX4" fmla="*/ 0 w 3638754"/>
                <a:gd name="connsiteY4" fmla="*/ 1256352 h 1256352"/>
                <a:gd name="connsiteX5" fmla="*/ 0 w 3638754"/>
                <a:gd name="connsiteY5" fmla="*/ 8409 h 1256352"/>
                <a:gd name="connsiteX0" fmla="*/ 11900 w 3650654"/>
                <a:gd name="connsiteY0" fmla="*/ 8409 h 1256352"/>
                <a:gd name="connsiteX1" fmla="*/ 123825 w 3650654"/>
                <a:gd name="connsiteY1" fmla="*/ 0 h 1256352"/>
                <a:gd name="connsiteX2" fmla="*/ 3650654 w 3650654"/>
                <a:gd name="connsiteY2" fmla="*/ 8409 h 1256352"/>
                <a:gd name="connsiteX3" fmla="*/ 3650654 w 3650654"/>
                <a:gd name="connsiteY3" fmla="*/ 1256352 h 1256352"/>
                <a:gd name="connsiteX4" fmla="*/ 11900 w 3650654"/>
                <a:gd name="connsiteY4" fmla="*/ 1256352 h 1256352"/>
                <a:gd name="connsiteX5" fmla="*/ 0 w 3650654"/>
                <a:gd name="connsiteY5" fmla="*/ 76200 h 1256352"/>
                <a:gd name="connsiteX6" fmla="*/ 11900 w 3650654"/>
                <a:gd name="connsiteY6" fmla="*/ 8409 h 1256352"/>
                <a:gd name="connsiteX0" fmla="*/ 0 w 3650654"/>
                <a:gd name="connsiteY0" fmla="*/ 76200 h 1256352"/>
                <a:gd name="connsiteX1" fmla="*/ 123825 w 3650654"/>
                <a:gd name="connsiteY1" fmla="*/ 0 h 1256352"/>
                <a:gd name="connsiteX2" fmla="*/ 3650654 w 3650654"/>
                <a:gd name="connsiteY2" fmla="*/ 8409 h 1256352"/>
                <a:gd name="connsiteX3" fmla="*/ 3650654 w 3650654"/>
                <a:gd name="connsiteY3" fmla="*/ 1256352 h 1256352"/>
                <a:gd name="connsiteX4" fmla="*/ 11900 w 3650654"/>
                <a:gd name="connsiteY4" fmla="*/ 1256352 h 1256352"/>
                <a:gd name="connsiteX5" fmla="*/ 0 w 3650654"/>
                <a:gd name="connsiteY5" fmla="*/ 76200 h 125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0654" h="1256352">
                  <a:moveTo>
                    <a:pt x="0" y="76200"/>
                  </a:moveTo>
                  <a:lnTo>
                    <a:pt x="123825" y="0"/>
                  </a:lnTo>
                  <a:lnTo>
                    <a:pt x="3650654" y="8409"/>
                  </a:lnTo>
                  <a:lnTo>
                    <a:pt x="3650654" y="1256352"/>
                  </a:lnTo>
                  <a:lnTo>
                    <a:pt x="11900" y="1256352"/>
                  </a:lnTo>
                  <a:lnTo>
                    <a:pt x="0" y="7620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 sz="32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endParaRPr lang="zh-CN" altLang="en-US" sz="98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925253" y="2028362"/>
              <a:ext cx="3998422" cy="947230"/>
            </a:xfrm>
            <a:prstGeom prst="rect">
              <a:avLst/>
            </a:prstGeom>
            <a:noFill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rtlCol="0">
              <a:spAutoFit/>
            </a:bodyPr>
            <a:lstStyle/>
            <a:p>
              <a:r>
                <a:rPr lang="zh-CN" altLang="en-US" sz="2400" b="1" spc="513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anose="020B0806030902050204" pitchFamily="34" charset="0"/>
                  <a:ea typeface="微软雅黑" pitchFamily="34" charset="-122"/>
                </a:rPr>
                <a:t>人教版八年级下册</a:t>
              </a:r>
            </a:p>
          </p:txBody>
        </p:sp>
      </p:grpSp>
      <p:pic>
        <p:nvPicPr>
          <p:cNvPr id="12" name="图片 11" descr="QQ截图20180117125453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46747" y="1523987"/>
            <a:ext cx="2834685" cy="4789904"/>
          </a:xfrm>
          <a:prstGeom prst="rect">
            <a:avLst/>
          </a:prstGeom>
        </p:spPr>
      </p:pic>
      <p:grpSp>
        <p:nvGrpSpPr>
          <p:cNvPr id="4" name="组合 14"/>
          <p:cNvGrpSpPr/>
          <p:nvPr/>
        </p:nvGrpSpPr>
        <p:grpSpPr>
          <a:xfrm>
            <a:off x="2757801" y="4884950"/>
            <a:ext cx="1700811" cy="1973050"/>
            <a:chOff x="3868719" y="1776670"/>
            <a:chExt cx="2628619" cy="2628031"/>
          </a:xfrm>
          <a:solidFill>
            <a:schemeClr val="accent6">
              <a:lumMod val="50000"/>
            </a:schemeClr>
          </a:solidFill>
        </p:grpSpPr>
        <p:sp>
          <p:nvSpPr>
            <p:cNvPr id="16" name="Freeform 4"/>
            <p:cNvSpPr>
              <a:spLocks/>
            </p:cNvSpPr>
            <p:nvPr/>
          </p:nvSpPr>
          <p:spPr bwMode="auto">
            <a:xfrm>
              <a:off x="3868719" y="1776670"/>
              <a:ext cx="2628619" cy="2628031"/>
            </a:xfrm>
            <a:custGeom>
              <a:avLst/>
              <a:gdLst>
                <a:gd name="T0" fmla="*/ 800 w 1050"/>
                <a:gd name="T1" fmla="*/ 903 h 1049"/>
                <a:gd name="T2" fmla="*/ 766 w 1050"/>
                <a:gd name="T3" fmla="*/ 996 h 1049"/>
                <a:gd name="T4" fmla="*/ 671 w 1050"/>
                <a:gd name="T5" fmla="*/ 969 h 1049"/>
                <a:gd name="T6" fmla="*/ 625 w 1050"/>
                <a:gd name="T7" fmla="*/ 1044 h 1049"/>
                <a:gd name="T8" fmla="*/ 526 w 1050"/>
                <a:gd name="T9" fmla="*/ 991 h 1049"/>
                <a:gd name="T10" fmla="*/ 443 w 1050"/>
                <a:gd name="T11" fmla="*/ 1047 h 1049"/>
                <a:gd name="T12" fmla="*/ 381 w 1050"/>
                <a:gd name="T13" fmla="*/ 969 h 1049"/>
                <a:gd name="T14" fmla="*/ 301 w 1050"/>
                <a:gd name="T15" fmla="*/ 1003 h 1049"/>
                <a:gd name="T16" fmla="*/ 272 w 1050"/>
                <a:gd name="T17" fmla="*/ 917 h 1049"/>
                <a:gd name="T18" fmla="*/ 232 w 1050"/>
                <a:gd name="T19" fmla="*/ 888 h 1049"/>
                <a:gd name="T20" fmla="*/ 140 w 1050"/>
                <a:gd name="T21" fmla="*/ 886 h 1049"/>
                <a:gd name="T22" fmla="*/ 134 w 1050"/>
                <a:gd name="T23" fmla="*/ 778 h 1049"/>
                <a:gd name="T24" fmla="*/ 47 w 1050"/>
                <a:gd name="T25" fmla="*/ 750 h 1049"/>
                <a:gd name="T26" fmla="*/ 78 w 1050"/>
                <a:gd name="T27" fmla="*/ 657 h 1049"/>
                <a:gd name="T28" fmla="*/ 0 w 1050"/>
                <a:gd name="T29" fmla="*/ 590 h 1049"/>
                <a:gd name="T30" fmla="*/ 60 w 1050"/>
                <a:gd name="T31" fmla="*/ 500 h 1049"/>
                <a:gd name="T32" fmla="*/ 6 w 1050"/>
                <a:gd name="T33" fmla="*/ 426 h 1049"/>
                <a:gd name="T34" fmla="*/ 86 w 1050"/>
                <a:gd name="T35" fmla="*/ 368 h 1049"/>
                <a:gd name="T36" fmla="*/ 55 w 1050"/>
                <a:gd name="T37" fmla="*/ 284 h 1049"/>
                <a:gd name="T38" fmla="*/ 148 w 1050"/>
                <a:gd name="T39" fmla="*/ 250 h 1049"/>
                <a:gd name="T40" fmla="*/ 140 w 1050"/>
                <a:gd name="T41" fmla="*/ 163 h 1049"/>
                <a:gd name="T42" fmla="*/ 232 w 1050"/>
                <a:gd name="T43" fmla="*/ 162 h 1049"/>
                <a:gd name="T44" fmla="*/ 271 w 1050"/>
                <a:gd name="T45" fmla="*/ 61 h 1049"/>
                <a:gd name="T46" fmla="*/ 358 w 1050"/>
                <a:gd name="T47" fmla="*/ 88 h 1049"/>
                <a:gd name="T48" fmla="*/ 405 w 1050"/>
                <a:gd name="T49" fmla="*/ 73 h 1049"/>
                <a:gd name="T50" fmla="*/ 501 w 1050"/>
                <a:gd name="T51" fmla="*/ 58 h 1049"/>
                <a:gd name="T52" fmla="*/ 592 w 1050"/>
                <a:gd name="T53" fmla="*/ 0 h 1049"/>
                <a:gd name="T54" fmla="*/ 646 w 1050"/>
                <a:gd name="T55" fmla="*/ 73 h 1049"/>
                <a:gd name="T56" fmla="*/ 694 w 1050"/>
                <a:gd name="T57" fmla="*/ 88 h 1049"/>
                <a:gd name="T58" fmla="*/ 781 w 1050"/>
                <a:gd name="T59" fmla="*/ 61 h 1049"/>
                <a:gd name="T60" fmla="*/ 810 w 1050"/>
                <a:gd name="T61" fmla="*/ 155 h 1049"/>
                <a:gd name="T62" fmla="*/ 900 w 1050"/>
                <a:gd name="T63" fmla="*/ 151 h 1049"/>
                <a:gd name="T64" fmla="*/ 904 w 1050"/>
                <a:gd name="T65" fmla="*/ 250 h 1049"/>
                <a:gd name="T66" fmla="*/ 997 w 1050"/>
                <a:gd name="T67" fmla="*/ 284 h 1049"/>
                <a:gd name="T68" fmla="*/ 970 w 1050"/>
                <a:gd name="T69" fmla="*/ 380 h 1049"/>
                <a:gd name="T70" fmla="*/ 1045 w 1050"/>
                <a:gd name="T71" fmla="*/ 426 h 1049"/>
                <a:gd name="T72" fmla="*/ 993 w 1050"/>
                <a:gd name="T73" fmla="*/ 524 h 1049"/>
                <a:gd name="T74" fmla="*/ 1048 w 1050"/>
                <a:gd name="T75" fmla="*/ 607 h 1049"/>
                <a:gd name="T76" fmla="*/ 970 w 1050"/>
                <a:gd name="T77" fmla="*/ 669 h 1049"/>
                <a:gd name="T78" fmla="*/ 1005 w 1050"/>
                <a:gd name="T79" fmla="*/ 750 h 1049"/>
                <a:gd name="T80" fmla="*/ 918 w 1050"/>
                <a:gd name="T81" fmla="*/ 778 h 1049"/>
                <a:gd name="T82" fmla="*/ 889 w 1050"/>
                <a:gd name="T83" fmla="*/ 818 h 1049"/>
                <a:gd name="T84" fmla="*/ 888 w 1050"/>
                <a:gd name="T85" fmla="*/ 911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50" h="1049">
                  <a:moveTo>
                    <a:pt x="888" y="911"/>
                  </a:moveTo>
                  <a:lnTo>
                    <a:pt x="820" y="888"/>
                  </a:lnTo>
                  <a:lnTo>
                    <a:pt x="800" y="903"/>
                  </a:lnTo>
                  <a:lnTo>
                    <a:pt x="780" y="917"/>
                  </a:lnTo>
                  <a:lnTo>
                    <a:pt x="781" y="988"/>
                  </a:lnTo>
                  <a:lnTo>
                    <a:pt x="766" y="996"/>
                  </a:lnTo>
                  <a:lnTo>
                    <a:pt x="751" y="1003"/>
                  </a:lnTo>
                  <a:lnTo>
                    <a:pt x="694" y="961"/>
                  </a:lnTo>
                  <a:lnTo>
                    <a:pt x="671" y="969"/>
                  </a:lnTo>
                  <a:lnTo>
                    <a:pt x="658" y="972"/>
                  </a:lnTo>
                  <a:lnTo>
                    <a:pt x="646" y="976"/>
                  </a:lnTo>
                  <a:lnTo>
                    <a:pt x="625" y="1044"/>
                  </a:lnTo>
                  <a:lnTo>
                    <a:pt x="592" y="1049"/>
                  </a:lnTo>
                  <a:lnTo>
                    <a:pt x="551" y="991"/>
                  </a:lnTo>
                  <a:lnTo>
                    <a:pt x="526" y="991"/>
                  </a:lnTo>
                  <a:lnTo>
                    <a:pt x="501" y="991"/>
                  </a:lnTo>
                  <a:lnTo>
                    <a:pt x="460" y="1049"/>
                  </a:lnTo>
                  <a:lnTo>
                    <a:pt x="443" y="1047"/>
                  </a:lnTo>
                  <a:lnTo>
                    <a:pt x="426" y="1044"/>
                  </a:lnTo>
                  <a:lnTo>
                    <a:pt x="405" y="976"/>
                  </a:lnTo>
                  <a:lnTo>
                    <a:pt x="381" y="969"/>
                  </a:lnTo>
                  <a:lnTo>
                    <a:pt x="369" y="965"/>
                  </a:lnTo>
                  <a:lnTo>
                    <a:pt x="358" y="961"/>
                  </a:lnTo>
                  <a:lnTo>
                    <a:pt x="301" y="1003"/>
                  </a:lnTo>
                  <a:lnTo>
                    <a:pt x="286" y="996"/>
                  </a:lnTo>
                  <a:lnTo>
                    <a:pt x="271" y="988"/>
                  </a:lnTo>
                  <a:lnTo>
                    <a:pt x="272" y="917"/>
                  </a:lnTo>
                  <a:lnTo>
                    <a:pt x="252" y="903"/>
                  </a:lnTo>
                  <a:lnTo>
                    <a:pt x="242" y="895"/>
                  </a:lnTo>
                  <a:lnTo>
                    <a:pt x="232" y="888"/>
                  </a:lnTo>
                  <a:lnTo>
                    <a:pt x="164" y="911"/>
                  </a:lnTo>
                  <a:lnTo>
                    <a:pt x="152" y="899"/>
                  </a:lnTo>
                  <a:lnTo>
                    <a:pt x="140" y="886"/>
                  </a:lnTo>
                  <a:lnTo>
                    <a:pt x="163" y="818"/>
                  </a:lnTo>
                  <a:lnTo>
                    <a:pt x="148" y="799"/>
                  </a:lnTo>
                  <a:lnTo>
                    <a:pt x="134" y="778"/>
                  </a:lnTo>
                  <a:lnTo>
                    <a:pt x="63" y="779"/>
                  </a:lnTo>
                  <a:lnTo>
                    <a:pt x="55" y="765"/>
                  </a:lnTo>
                  <a:lnTo>
                    <a:pt x="47" y="750"/>
                  </a:lnTo>
                  <a:lnTo>
                    <a:pt x="90" y="693"/>
                  </a:lnTo>
                  <a:lnTo>
                    <a:pt x="82" y="669"/>
                  </a:lnTo>
                  <a:lnTo>
                    <a:pt x="78" y="657"/>
                  </a:lnTo>
                  <a:lnTo>
                    <a:pt x="75" y="645"/>
                  </a:lnTo>
                  <a:lnTo>
                    <a:pt x="6" y="623"/>
                  </a:lnTo>
                  <a:lnTo>
                    <a:pt x="0" y="590"/>
                  </a:lnTo>
                  <a:lnTo>
                    <a:pt x="60" y="549"/>
                  </a:lnTo>
                  <a:lnTo>
                    <a:pt x="59" y="524"/>
                  </a:lnTo>
                  <a:lnTo>
                    <a:pt x="60" y="500"/>
                  </a:lnTo>
                  <a:lnTo>
                    <a:pt x="0" y="459"/>
                  </a:lnTo>
                  <a:lnTo>
                    <a:pt x="3" y="442"/>
                  </a:lnTo>
                  <a:lnTo>
                    <a:pt x="6" y="426"/>
                  </a:lnTo>
                  <a:lnTo>
                    <a:pt x="75" y="405"/>
                  </a:lnTo>
                  <a:lnTo>
                    <a:pt x="82" y="380"/>
                  </a:lnTo>
                  <a:lnTo>
                    <a:pt x="86" y="368"/>
                  </a:lnTo>
                  <a:lnTo>
                    <a:pt x="90" y="356"/>
                  </a:lnTo>
                  <a:lnTo>
                    <a:pt x="47" y="299"/>
                  </a:lnTo>
                  <a:lnTo>
                    <a:pt x="55" y="284"/>
                  </a:lnTo>
                  <a:lnTo>
                    <a:pt x="63" y="270"/>
                  </a:lnTo>
                  <a:lnTo>
                    <a:pt x="134" y="271"/>
                  </a:lnTo>
                  <a:lnTo>
                    <a:pt x="148" y="250"/>
                  </a:lnTo>
                  <a:lnTo>
                    <a:pt x="155" y="240"/>
                  </a:lnTo>
                  <a:lnTo>
                    <a:pt x="163" y="231"/>
                  </a:lnTo>
                  <a:lnTo>
                    <a:pt x="140" y="163"/>
                  </a:lnTo>
                  <a:lnTo>
                    <a:pt x="152" y="151"/>
                  </a:lnTo>
                  <a:lnTo>
                    <a:pt x="164" y="139"/>
                  </a:lnTo>
                  <a:lnTo>
                    <a:pt x="232" y="162"/>
                  </a:lnTo>
                  <a:lnTo>
                    <a:pt x="252" y="147"/>
                  </a:lnTo>
                  <a:lnTo>
                    <a:pt x="272" y="133"/>
                  </a:lnTo>
                  <a:lnTo>
                    <a:pt x="271" y="61"/>
                  </a:lnTo>
                  <a:lnTo>
                    <a:pt x="286" y="53"/>
                  </a:lnTo>
                  <a:lnTo>
                    <a:pt x="301" y="46"/>
                  </a:lnTo>
                  <a:lnTo>
                    <a:pt x="358" y="88"/>
                  </a:lnTo>
                  <a:lnTo>
                    <a:pt x="381" y="80"/>
                  </a:lnTo>
                  <a:lnTo>
                    <a:pt x="393" y="76"/>
                  </a:lnTo>
                  <a:lnTo>
                    <a:pt x="405" y="73"/>
                  </a:lnTo>
                  <a:lnTo>
                    <a:pt x="426" y="5"/>
                  </a:lnTo>
                  <a:lnTo>
                    <a:pt x="460" y="0"/>
                  </a:lnTo>
                  <a:lnTo>
                    <a:pt x="501" y="58"/>
                  </a:lnTo>
                  <a:lnTo>
                    <a:pt x="526" y="57"/>
                  </a:lnTo>
                  <a:lnTo>
                    <a:pt x="551" y="58"/>
                  </a:lnTo>
                  <a:lnTo>
                    <a:pt x="592" y="0"/>
                  </a:lnTo>
                  <a:lnTo>
                    <a:pt x="608" y="2"/>
                  </a:lnTo>
                  <a:lnTo>
                    <a:pt x="625" y="5"/>
                  </a:lnTo>
                  <a:lnTo>
                    <a:pt x="646" y="73"/>
                  </a:lnTo>
                  <a:lnTo>
                    <a:pt x="671" y="80"/>
                  </a:lnTo>
                  <a:lnTo>
                    <a:pt x="682" y="84"/>
                  </a:lnTo>
                  <a:lnTo>
                    <a:pt x="694" y="88"/>
                  </a:lnTo>
                  <a:lnTo>
                    <a:pt x="751" y="46"/>
                  </a:lnTo>
                  <a:lnTo>
                    <a:pt x="766" y="53"/>
                  </a:lnTo>
                  <a:lnTo>
                    <a:pt x="781" y="61"/>
                  </a:lnTo>
                  <a:lnTo>
                    <a:pt x="780" y="133"/>
                  </a:lnTo>
                  <a:lnTo>
                    <a:pt x="800" y="147"/>
                  </a:lnTo>
                  <a:lnTo>
                    <a:pt x="810" y="155"/>
                  </a:lnTo>
                  <a:lnTo>
                    <a:pt x="820" y="162"/>
                  </a:lnTo>
                  <a:lnTo>
                    <a:pt x="888" y="139"/>
                  </a:lnTo>
                  <a:lnTo>
                    <a:pt x="900" y="151"/>
                  </a:lnTo>
                  <a:lnTo>
                    <a:pt x="912" y="163"/>
                  </a:lnTo>
                  <a:lnTo>
                    <a:pt x="889" y="231"/>
                  </a:lnTo>
                  <a:lnTo>
                    <a:pt x="904" y="250"/>
                  </a:lnTo>
                  <a:lnTo>
                    <a:pt x="918" y="271"/>
                  </a:lnTo>
                  <a:lnTo>
                    <a:pt x="989" y="270"/>
                  </a:lnTo>
                  <a:lnTo>
                    <a:pt x="997" y="284"/>
                  </a:lnTo>
                  <a:lnTo>
                    <a:pt x="1005" y="299"/>
                  </a:lnTo>
                  <a:lnTo>
                    <a:pt x="962" y="356"/>
                  </a:lnTo>
                  <a:lnTo>
                    <a:pt x="970" y="380"/>
                  </a:lnTo>
                  <a:lnTo>
                    <a:pt x="974" y="393"/>
                  </a:lnTo>
                  <a:lnTo>
                    <a:pt x="977" y="405"/>
                  </a:lnTo>
                  <a:lnTo>
                    <a:pt x="1045" y="426"/>
                  </a:lnTo>
                  <a:lnTo>
                    <a:pt x="1050" y="459"/>
                  </a:lnTo>
                  <a:lnTo>
                    <a:pt x="992" y="500"/>
                  </a:lnTo>
                  <a:lnTo>
                    <a:pt x="993" y="524"/>
                  </a:lnTo>
                  <a:lnTo>
                    <a:pt x="992" y="549"/>
                  </a:lnTo>
                  <a:lnTo>
                    <a:pt x="1050" y="590"/>
                  </a:lnTo>
                  <a:lnTo>
                    <a:pt x="1048" y="607"/>
                  </a:lnTo>
                  <a:lnTo>
                    <a:pt x="1045" y="623"/>
                  </a:lnTo>
                  <a:lnTo>
                    <a:pt x="977" y="645"/>
                  </a:lnTo>
                  <a:lnTo>
                    <a:pt x="970" y="669"/>
                  </a:lnTo>
                  <a:lnTo>
                    <a:pt x="966" y="681"/>
                  </a:lnTo>
                  <a:lnTo>
                    <a:pt x="962" y="693"/>
                  </a:lnTo>
                  <a:lnTo>
                    <a:pt x="1005" y="750"/>
                  </a:lnTo>
                  <a:lnTo>
                    <a:pt x="997" y="765"/>
                  </a:lnTo>
                  <a:lnTo>
                    <a:pt x="989" y="779"/>
                  </a:lnTo>
                  <a:lnTo>
                    <a:pt x="918" y="778"/>
                  </a:lnTo>
                  <a:lnTo>
                    <a:pt x="904" y="799"/>
                  </a:lnTo>
                  <a:lnTo>
                    <a:pt x="897" y="809"/>
                  </a:lnTo>
                  <a:lnTo>
                    <a:pt x="889" y="818"/>
                  </a:lnTo>
                  <a:lnTo>
                    <a:pt x="912" y="886"/>
                  </a:lnTo>
                  <a:lnTo>
                    <a:pt x="900" y="899"/>
                  </a:lnTo>
                  <a:lnTo>
                    <a:pt x="888" y="911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" name="Oval 5"/>
            <p:cNvSpPr>
              <a:spLocks noChangeArrowheads="1"/>
            </p:cNvSpPr>
            <p:nvPr/>
          </p:nvSpPr>
          <p:spPr bwMode="auto">
            <a:xfrm>
              <a:off x="4274765" y="2177285"/>
              <a:ext cx="1821868" cy="1826802"/>
            </a:xfrm>
            <a:prstGeom prst="ellipse">
              <a:avLst/>
            </a:prstGeom>
            <a:blipFill>
              <a:blip r:embed="rId6" cstate="print"/>
              <a:stretch>
                <a:fillRect/>
              </a:stretch>
            </a:blipFill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00" dirty="0">
                <a:solidFill>
                  <a:srgbClr val="76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8" name="组合 17"/>
          <p:cNvGrpSpPr/>
          <p:nvPr/>
        </p:nvGrpSpPr>
        <p:grpSpPr>
          <a:xfrm>
            <a:off x="4366742" y="4390146"/>
            <a:ext cx="1636844" cy="1964410"/>
            <a:chOff x="6012485" y="1170407"/>
            <a:chExt cx="1487948" cy="1487615"/>
          </a:xfrm>
        </p:grpSpPr>
        <p:sp>
          <p:nvSpPr>
            <p:cNvPr id="19" name="Freeform 6"/>
            <p:cNvSpPr>
              <a:spLocks/>
            </p:cNvSpPr>
            <p:nvPr/>
          </p:nvSpPr>
          <p:spPr bwMode="auto">
            <a:xfrm>
              <a:off x="6012485" y="1170407"/>
              <a:ext cx="1487948" cy="1487615"/>
            </a:xfrm>
            <a:custGeom>
              <a:avLst/>
              <a:gdLst>
                <a:gd name="T0" fmla="*/ 441 w 637"/>
                <a:gd name="T1" fmla="*/ 550 h 638"/>
                <a:gd name="T2" fmla="*/ 420 w 637"/>
                <a:gd name="T3" fmla="*/ 560 h 638"/>
                <a:gd name="T4" fmla="*/ 397 w 637"/>
                <a:gd name="T5" fmla="*/ 568 h 638"/>
                <a:gd name="T6" fmla="*/ 362 w 637"/>
                <a:gd name="T7" fmla="*/ 636 h 638"/>
                <a:gd name="T8" fmla="*/ 312 w 637"/>
                <a:gd name="T9" fmla="*/ 579 h 638"/>
                <a:gd name="T10" fmla="*/ 288 w 637"/>
                <a:gd name="T11" fmla="*/ 577 h 638"/>
                <a:gd name="T12" fmla="*/ 264 w 637"/>
                <a:gd name="T13" fmla="*/ 573 h 638"/>
                <a:gd name="T14" fmla="*/ 209 w 637"/>
                <a:gd name="T15" fmla="*/ 619 h 638"/>
                <a:gd name="T16" fmla="*/ 181 w 637"/>
                <a:gd name="T17" fmla="*/ 608 h 638"/>
                <a:gd name="T18" fmla="*/ 174 w 637"/>
                <a:gd name="T19" fmla="*/ 533 h 638"/>
                <a:gd name="T20" fmla="*/ 155 w 637"/>
                <a:gd name="T21" fmla="*/ 519 h 638"/>
                <a:gd name="T22" fmla="*/ 79 w 637"/>
                <a:gd name="T23" fmla="*/ 531 h 638"/>
                <a:gd name="T24" fmla="*/ 56 w 637"/>
                <a:gd name="T25" fmla="*/ 502 h 638"/>
                <a:gd name="T26" fmla="*/ 89 w 637"/>
                <a:gd name="T27" fmla="*/ 432 h 638"/>
                <a:gd name="T28" fmla="*/ 78 w 637"/>
                <a:gd name="T29" fmla="*/ 410 h 638"/>
                <a:gd name="T30" fmla="*/ 6 w 637"/>
                <a:gd name="T31" fmla="*/ 383 h 638"/>
                <a:gd name="T32" fmla="*/ 0 w 637"/>
                <a:gd name="T33" fmla="*/ 346 h 638"/>
                <a:gd name="T34" fmla="*/ 64 w 637"/>
                <a:gd name="T35" fmla="*/ 301 h 638"/>
                <a:gd name="T36" fmla="*/ 67 w 637"/>
                <a:gd name="T37" fmla="*/ 276 h 638"/>
                <a:gd name="T38" fmla="*/ 17 w 637"/>
                <a:gd name="T39" fmla="*/ 215 h 638"/>
                <a:gd name="T40" fmla="*/ 30 w 637"/>
                <a:gd name="T41" fmla="*/ 182 h 638"/>
                <a:gd name="T42" fmla="*/ 109 w 637"/>
                <a:gd name="T43" fmla="*/ 175 h 638"/>
                <a:gd name="T44" fmla="*/ 124 w 637"/>
                <a:gd name="T45" fmla="*/ 155 h 638"/>
                <a:gd name="T46" fmla="*/ 111 w 637"/>
                <a:gd name="T47" fmla="*/ 76 h 638"/>
                <a:gd name="T48" fmla="*/ 138 w 637"/>
                <a:gd name="T49" fmla="*/ 55 h 638"/>
                <a:gd name="T50" fmla="*/ 211 w 637"/>
                <a:gd name="T51" fmla="*/ 88 h 638"/>
                <a:gd name="T52" fmla="*/ 234 w 637"/>
                <a:gd name="T53" fmla="*/ 79 h 638"/>
                <a:gd name="T54" fmla="*/ 261 w 637"/>
                <a:gd name="T55" fmla="*/ 4 h 638"/>
                <a:gd name="T56" fmla="*/ 279 w 637"/>
                <a:gd name="T57" fmla="*/ 1 h 638"/>
                <a:gd name="T58" fmla="*/ 330 w 637"/>
                <a:gd name="T59" fmla="*/ 64 h 638"/>
                <a:gd name="T60" fmla="*/ 355 w 637"/>
                <a:gd name="T61" fmla="*/ 66 h 638"/>
                <a:gd name="T62" fmla="*/ 379 w 637"/>
                <a:gd name="T63" fmla="*/ 70 h 638"/>
                <a:gd name="T64" fmla="*/ 436 w 637"/>
                <a:gd name="T65" fmla="*/ 21 h 638"/>
                <a:gd name="T66" fmla="*/ 461 w 637"/>
                <a:gd name="T67" fmla="*/ 32 h 638"/>
                <a:gd name="T68" fmla="*/ 468 w 637"/>
                <a:gd name="T69" fmla="*/ 110 h 638"/>
                <a:gd name="T70" fmla="*/ 488 w 637"/>
                <a:gd name="T71" fmla="*/ 125 h 638"/>
                <a:gd name="T72" fmla="*/ 562 w 637"/>
                <a:gd name="T73" fmla="*/ 112 h 638"/>
                <a:gd name="T74" fmla="*/ 579 w 637"/>
                <a:gd name="T75" fmla="*/ 136 h 638"/>
                <a:gd name="T76" fmla="*/ 548 w 637"/>
                <a:gd name="T77" fmla="*/ 201 h 638"/>
                <a:gd name="T78" fmla="*/ 554 w 637"/>
                <a:gd name="T79" fmla="*/ 213 h 638"/>
                <a:gd name="T80" fmla="*/ 563 w 637"/>
                <a:gd name="T81" fmla="*/ 235 h 638"/>
                <a:gd name="T82" fmla="*/ 632 w 637"/>
                <a:gd name="T83" fmla="*/ 261 h 638"/>
                <a:gd name="T84" fmla="*/ 637 w 637"/>
                <a:gd name="T85" fmla="*/ 301 h 638"/>
                <a:gd name="T86" fmla="*/ 577 w 637"/>
                <a:gd name="T87" fmla="*/ 344 h 638"/>
                <a:gd name="T88" fmla="*/ 574 w 637"/>
                <a:gd name="T89" fmla="*/ 367 h 638"/>
                <a:gd name="T90" fmla="*/ 620 w 637"/>
                <a:gd name="T91" fmla="*/ 424 h 638"/>
                <a:gd name="T92" fmla="*/ 604 w 637"/>
                <a:gd name="T93" fmla="*/ 462 h 638"/>
                <a:gd name="T94" fmla="*/ 532 w 637"/>
                <a:gd name="T95" fmla="*/ 469 h 638"/>
                <a:gd name="T96" fmla="*/ 518 w 637"/>
                <a:gd name="T97" fmla="*/ 488 h 638"/>
                <a:gd name="T98" fmla="*/ 529 w 637"/>
                <a:gd name="T99" fmla="*/ 559 h 638"/>
                <a:gd name="T100" fmla="*/ 505 w 637"/>
                <a:gd name="T101" fmla="*/ 579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37" h="638">
                  <a:moveTo>
                    <a:pt x="496" y="585"/>
                  </a:moveTo>
                  <a:lnTo>
                    <a:pt x="441" y="550"/>
                  </a:lnTo>
                  <a:lnTo>
                    <a:pt x="431" y="555"/>
                  </a:lnTo>
                  <a:lnTo>
                    <a:pt x="420" y="560"/>
                  </a:lnTo>
                  <a:lnTo>
                    <a:pt x="409" y="564"/>
                  </a:lnTo>
                  <a:lnTo>
                    <a:pt x="397" y="568"/>
                  </a:lnTo>
                  <a:lnTo>
                    <a:pt x="382" y="633"/>
                  </a:lnTo>
                  <a:lnTo>
                    <a:pt x="362" y="636"/>
                  </a:lnTo>
                  <a:lnTo>
                    <a:pt x="342" y="638"/>
                  </a:lnTo>
                  <a:lnTo>
                    <a:pt x="312" y="579"/>
                  </a:lnTo>
                  <a:lnTo>
                    <a:pt x="300" y="579"/>
                  </a:lnTo>
                  <a:lnTo>
                    <a:pt x="288" y="577"/>
                  </a:lnTo>
                  <a:lnTo>
                    <a:pt x="275" y="576"/>
                  </a:lnTo>
                  <a:lnTo>
                    <a:pt x="264" y="573"/>
                  </a:lnTo>
                  <a:lnTo>
                    <a:pt x="219" y="622"/>
                  </a:lnTo>
                  <a:lnTo>
                    <a:pt x="209" y="619"/>
                  </a:lnTo>
                  <a:lnTo>
                    <a:pt x="200" y="616"/>
                  </a:lnTo>
                  <a:lnTo>
                    <a:pt x="181" y="608"/>
                  </a:lnTo>
                  <a:lnTo>
                    <a:pt x="184" y="540"/>
                  </a:lnTo>
                  <a:lnTo>
                    <a:pt x="174" y="533"/>
                  </a:lnTo>
                  <a:lnTo>
                    <a:pt x="164" y="526"/>
                  </a:lnTo>
                  <a:lnTo>
                    <a:pt x="155" y="519"/>
                  </a:lnTo>
                  <a:lnTo>
                    <a:pt x="146" y="511"/>
                  </a:lnTo>
                  <a:lnTo>
                    <a:pt x="79" y="531"/>
                  </a:lnTo>
                  <a:lnTo>
                    <a:pt x="67" y="517"/>
                  </a:lnTo>
                  <a:lnTo>
                    <a:pt x="56" y="502"/>
                  </a:lnTo>
                  <a:lnTo>
                    <a:pt x="94" y="443"/>
                  </a:lnTo>
                  <a:lnTo>
                    <a:pt x="89" y="432"/>
                  </a:lnTo>
                  <a:lnTo>
                    <a:pt x="83" y="421"/>
                  </a:lnTo>
                  <a:lnTo>
                    <a:pt x="78" y="410"/>
                  </a:lnTo>
                  <a:lnTo>
                    <a:pt x="74" y="398"/>
                  </a:lnTo>
                  <a:lnTo>
                    <a:pt x="6" y="383"/>
                  </a:lnTo>
                  <a:lnTo>
                    <a:pt x="3" y="364"/>
                  </a:lnTo>
                  <a:lnTo>
                    <a:pt x="0" y="346"/>
                  </a:lnTo>
                  <a:lnTo>
                    <a:pt x="63" y="314"/>
                  </a:lnTo>
                  <a:lnTo>
                    <a:pt x="64" y="301"/>
                  </a:lnTo>
                  <a:lnTo>
                    <a:pt x="65" y="288"/>
                  </a:lnTo>
                  <a:lnTo>
                    <a:pt x="67" y="276"/>
                  </a:lnTo>
                  <a:lnTo>
                    <a:pt x="69" y="264"/>
                  </a:lnTo>
                  <a:lnTo>
                    <a:pt x="17" y="215"/>
                  </a:lnTo>
                  <a:lnTo>
                    <a:pt x="23" y="198"/>
                  </a:lnTo>
                  <a:lnTo>
                    <a:pt x="30" y="182"/>
                  </a:lnTo>
                  <a:lnTo>
                    <a:pt x="102" y="185"/>
                  </a:lnTo>
                  <a:lnTo>
                    <a:pt x="109" y="175"/>
                  </a:lnTo>
                  <a:lnTo>
                    <a:pt x="117" y="165"/>
                  </a:lnTo>
                  <a:lnTo>
                    <a:pt x="124" y="155"/>
                  </a:lnTo>
                  <a:lnTo>
                    <a:pt x="133" y="146"/>
                  </a:lnTo>
                  <a:lnTo>
                    <a:pt x="111" y="76"/>
                  </a:lnTo>
                  <a:lnTo>
                    <a:pt x="124" y="65"/>
                  </a:lnTo>
                  <a:lnTo>
                    <a:pt x="138" y="55"/>
                  </a:lnTo>
                  <a:lnTo>
                    <a:pt x="200" y="94"/>
                  </a:lnTo>
                  <a:lnTo>
                    <a:pt x="211" y="88"/>
                  </a:lnTo>
                  <a:lnTo>
                    <a:pt x="222" y="83"/>
                  </a:lnTo>
                  <a:lnTo>
                    <a:pt x="234" y="79"/>
                  </a:lnTo>
                  <a:lnTo>
                    <a:pt x="246" y="75"/>
                  </a:lnTo>
                  <a:lnTo>
                    <a:pt x="261" y="4"/>
                  </a:lnTo>
                  <a:lnTo>
                    <a:pt x="270" y="3"/>
                  </a:lnTo>
                  <a:lnTo>
                    <a:pt x="279" y="1"/>
                  </a:lnTo>
                  <a:lnTo>
                    <a:pt x="297" y="0"/>
                  </a:lnTo>
                  <a:lnTo>
                    <a:pt x="330" y="64"/>
                  </a:lnTo>
                  <a:lnTo>
                    <a:pt x="343" y="65"/>
                  </a:lnTo>
                  <a:lnTo>
                    <a:pt x="355" y="66"/>
                  </a:lnTo>
                  <a:lnTo>
                    <a:pt x="367" y="68"/>
                  </a:lnTo>
                  <a:lnTo>
                    <a:pt x="379" y="70"/>
                  </a:lnTo>
                  <a:lnTo>
                    <a:pt x="427" y="18"/>
                  </a:lnTo>
                  <a:lnTo>
                    <a:pt x="436" y="21"/>
                  </a:lnTo>
                  <a:lnTo>
                    <a:pt x="444" y="25"/>
                  </a:lnTo>
                  <a:lnTo>
                    <a:pt x="461" y="32"/>
                  </a:lnTo>
                  <a:lnTo>
                    <a:pt x="458" y="103"/>
                  </a:lnTo>
                  <a:lnTo>
                    <a:pt x="468" y="110"/>
                  </a:lnTo>
                  <a:lnTo>
                    <a:pt x="478" y="117"/>
                  </a:lnTo>
                  <a:lnTo>
                    <a:pt x="488" y="125"/>
                  </a:lnTo>
                  <a:lnTo>
                    <a:pt x="497" y="134"/>
                  </a:lnTo>
                  <a:lnTo>
                    <a:pt x="562" y="112"/>
                  </a:lnTo>
                  <a:lnTo>
                    <a:pt x="574" y="128"/>
                  </a:lnTo>
                  <a:lnTo>
                    <a:pt x="579" y="136"/>
                  </a:lnTo>
                  <a:lnTo>
                    <a:pt x="586" y="144"/>
                  </a:lnTo>
                  <a:lnTo>
                    <a:pt x="548" y="201"/>
                  </a:lnTo>
                  <a:lnTo>
                    <a:pt x="551" y="206"/>
                  </a:lnTo>
                  <a:lnTo>
                    <a:pt x="554" y="213"/>
                  </a:lnTo>
                  <a:lnTo>
                    <a:pt x="559" y="224"/>
                  </a:lnTo>
                  <a:lnTo>
                    <a:pt x="563" y="235"/>
                  </a:lnTo>
                  <a:lnTo>
                    <a:pt x="567" y="247"/>
                  </a:lnTo>
                  <a:lnTo>
                    <a:pt x="632" y="261"/>
                  </a:lnTo>
                  <a:lnTo>
                    <a:pt x="635" y="280"/>
                  </a:lnTo>
                  <a:lnTo>
                    <a:pt x="637" y="301"/>
                  </a:lnTo>
                  <a:lnTo>
                    <a:pt x="578" y="332"/>
                  </a:lnTo>
                  <a:lnTo>
                    <a:pt x="577" y="344"/>
                  </a:lnTo>
                  <a:lnTo>
                    <a:pt x="576" y="356"/>
                  </a:lnTo>
                  <a:lnTo>
                    <a:pt x="574" y="367"/>
                  </a:lnTo>
                  <a:lnTo>
                    <a:pt x="571" y="380"/>
                  </a:lnTo>
                  <a:lnTo>
                    <a:pt x="620" y="424"/>
                  </a:lnTo>
                  <a:lnTo>
                    <a:pt x="613" y="443"/>
                  </a:lnTo>
                  <a:lnTo>
                    <a:pt x="604" y="462"/>
                  </a:lnTo>
                  <a:lnTo>
                    <a:pt x="539" y="458"/>
                  </a:lnTo>
                  <a:lnTo>
                    <a:pt x="532" y="469"/>
                  </a:lnTo>
                  <a:lnTo>
                    <a:pt x="525" y="479"/>
                  </a:lnTo>
                  <a:lnTo>
                    <a:pt x="518" y="488"/>
                  </a:lnTo>
                  <a:lnTo>
                    <a:pt x="510" y="497"/>
                  </a:lnTo>
                  <a:lnTo>
                    <a:pt x="529" y="559"/>
                  </a:lnTo>
                  <a:lnTo>
                    <a:pt x="513" y="573"/>
                  </a:lnTo>
                  <a:lnTo>
                    <a:pt x="505" y="579"/>
                  </a:lnTo>
                  <a:lnTo>
                    <a:pt x="496" y="585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3175" cap="flat" cmpd="sng" algn="ctr">
              <a:solidFill>
                <a:srgbClr val="D7D7D7"/>
              </a:solidFill>
              <a:prstDash val="solid"/>
            </a:ln>
            <a:effectLst/>
          </p:spPr>
          <p:txBody>
            <a:bodyPr lIns="0" rIns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899760" fontAlgn="base">
                <a:lnSpc>
                  <a:spcPct val="120000"/>
                </a:lnSpc>
                <a:spcBef>
                  <a:spcPts val="591"/>
                </a:spcBef>
                <a:spcAft>
                  <a:spcPts val="591"/>
                </a:spcAft>
                <a:defRPr/>
              </a:pPr>
              <a:endParaRPr lang="en-US" sz="2700" kern="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" name="Oval 7"/>
            <p:cNvSpPr>
              <a:spLocks noChangeArrowheads="1"/>
            </p:cNvSpPr>
            <p:nvPr/>
          </p:nvSpPr>
          <p:spPr bwMode="auto">
            <a:xfrm>
              <a:off x="6307671" y="1468197"/>
              <a:ext cx="897577" cy="892035"/>
            </a:xfrm>
            <a:prstGeom prst="ellipse">
              <a:avLst/>
            </a:prstGeom>
            <a:blipFill>
              <a:blip r:embed="rId7" cstate="print"/>
              <a:stretch>
                <a:fillRect/>
              </a:stretch>
            </a:blipFill>
            <a:ln w="22225">
              <a:noFill/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 anchorCtr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endParaRPr lang="en-US" altLang="zh-CN" sz="11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9" name="组合 23"/>
          <p:cNvGrpSpPr/>
          <p:nvPr/>
        </p:nvGrpSpPr>
        <p:grpSpPr>
          <a:xfrm>
            <a:off x="5890199" y="5077003"/>
            <a:ext cx="1514152" cy="1821843"/>
            <a:chOff x="2057536" y="1194444"/>
            <a:chExt cx="2075647" cy="2080525"/>
          </a:xfrm>
          <a:solidFill>
            <a:schemeClr val="accent6">
              <a:lumMod val="50000"/>
            </a:schemeClr>
          </a:solidFill>
        </p:grpSpPr>
        <p:sp>
          <p:nvSpPr>
            <p:cNvPr id="25" name="Freeform 8"/>
            <p:cNvSpPr>
              <a:spLocks/>
            </p:cNvSpPr>
            <p:nvPr/>
          </p:nvSpPr>
          <p:spPr bwMode="auto">
            <a:xfrm>
              <a:off x="2057536" y="1194444"/>
              <a:ext cx="2075647" cy="2080525"/>
            </a:xfrm>
            <a:custGeom>
              <a:avLst/>
              <a:gdLst>
                <a:gd name="T0" fmla="*/ 587 w 808"/>
                <a:gd name="T1" fmla="*/ 691 h 810"/>
                <a:gd name="T2" fmla="*/ 553 w 808"/>
                <a:gd name="T3" fmla="*/ 710 h 810"/>
                <a:gd name="T4" fmla="*/ 535 w 808"/>
                <a:gd name="T5" fmla="*/ 789 h 810"/>
                <a:gd name="T6" fmla="*/ 509 w 808"/>
                <a:gd name="T7" fmla="*/ 797 h 810"/>
                <a:gd name="T8" fmla="*/ 450 w 808"/>
                <a:gd name="T9" fmla="*/ 741 h 810"/>
                <a:gd name="T10" fmla="*/ 425 w 808"/>
                <a:gd name="T11" fmla="*/ 744 h 810"/>
                <a:gd name="T12" fmla="*/ 378 w 808"/>
                <a:gd name="T13" fmla="*/ 810 h 810"/>
                <a:gd name="T14" fmla="*/ 351 w 808"/>
                <a:gd name="T15" fmla="*/ 807 h 810"/>
                <a:gd name="T16" fmla="*/ 317 w 808"/>
                <a:gd name="T17" fmla="*/ 733 h 810"/>
                <a:gd name="T18" fmla="*/ 292 w 808"/>
                <a:gd name="T19" fmla="*/ 726 h 810"/>
                <a:gd name="T20" fmla="*/ 225 w 808"/>
                <a:gd name="T21" fmla="*/ 769 h 810"/>
                <a:gd name="T22" fmla="*/ 199 w 808"/>
                <a:gd name="T23" fmla="*/ 755 h 810"/>
                <a:gd name="T24" fmla="*/ 197 w 808"/>
                <a:gd name="T25" fmla="*/ 675 h 810"/>
                <a:gd name="T26" fmla="*/ 177 w 808"/>
                <a:gd name="T27" fmla="*/ 658 h 810"/>
                <a:gd name="T28" fmla="*/ 99 w 808"/>
                <a:gd name="T29" fmla="*/ 672 h 810"/>
                <a:gd name="T30" fmla="*/ 81 w 808"/>
                <a:gd name="T31" fmla="*/ 649 h 810"/>
                <a:gd name="T32" fmla="*/ 103 w 808"/>
                <a:gd name="T33" fmla="*/ 563 h 810"/>
                <a:gd name="T34" fmla="*/ 92 w 808"/>
                <a:gd name="T35" fmla="*/ 540 h 810"/>
                <a:gd name="T36" fmla="*/ 16 w 808"/>
                <a:gd name="T37" fmla="*/ 521 h 810"/>
                <a:gd name="T38" fmla="*/ 67 w 808"/>
                <a:gd name="T39" fmla="*/ 461 h 810"/>
                <a:gd name="T40" fmla="*/ 64 w 808"/>
                <a:gd name="T41" fmla="*/ 436 h 810"/>
                <a:gd name="T42" fmla="*/ 62 w 808"/>
                <a:gd name="T43" fmla="*/ 410 h 810"/>
                <a:gd name="T44" fmla="*/ 1 w 808"/>
                <a:gd name="T45" fmla="*/ 362 h 810"/>
                <a:gd name="T46" fmla="*/ 70 w 808"/>
                <a:gd name="T47" fmla="*/ 328 h 810"/>
                <a:gd name="T48" fmla="*/ 78 w 808"/>
                <a:gd name="T49" fmla="*/ 303 h 810"/>
                <a:gd name="T50" fmla="*/ 86 w 808"/>
                <a:gd name="T51" fmla="*/ 278 h 810"/>
                <a:gd name="T52" fmla="*/ 48 w 808"/>
                <a:gd name="T53" fmla="*/ 212 h 810"/>
                <a:gd name="T54" fmla="*/ 125 w 808"/>
                <a:gd name="T55" fmla="*/ 206 h 810"/>
                <a:gd name="T56" fmla="*/ 140 w 808"/>
                <a:gd name="T57" fmla="*/ 186 h 810"/>
                <a:gd name="T58" fmla="*/ 157 w 808"/>
                <a:gd name="T59" fmla="*/ 166 h 810"/>
                <a:gd name="T60" fmla="*/ 148 w 808"/>
                <a:gd name="T61" fmla="*/ 91 h 810"/>
                <a:gd name="T62" fmla="*/ 221 w 808"/>
                <a:gd name="T63" fmla="*/ 114 h 810"/>
                <a:gd name="T64" fmla="*/ 255 w 808"/>
                <a:gd name="T65" fmla="*/ 95 h 810"/>
                <a:gd name="T66" fmla="*/ 272 w 808"/>
                <a:gd name="T67" fmla="*/ 21 h 810"/>
                <a:gd name="T68" fmla="*/ 302 w 808"/>
                <a:gd name="T69" fmla="*/ 12 h 810"/>
                <a:gd name="T70" fmla="*/ 358 w 808"/>
                <a:gd name="T71" fmla="*/ 63 h 810"/>
                <a:gd name="T72" fmla="*/ 383 w 808"/>
                <a:gd name="T73" fmla="*/ 61 h 810"/>
                <a:gd name="T74" fmla="*/ 427 w 808"/>
                <a:gd name="T75" fmla="*/ 0 h 810"/>
                <a:gd name="T76" fmla="*/ 459 w 808"/>
                <a:gd name="T77" fmla="*/ 3 h 810"/>
                <a:gd name="T78" fmla="*/ 491 w 808"/>
                <a:gd name="T79" fmla="*/ 71 h 810"/>
                <a:gd name="T80" fmla="*/ 515 w 808"/>
                <a:gd name="T81" fmla="*/ 78 h 810"/>
                <a:gd name="T82" fmla="*/ 579 w 808"/>
                <a:gd name="T83" fmla="*/ 39 h 810"/>
                <a:gd name="T84" fmla="*/ 607 w 808"/>
                <a:gd name="T85" fmla="*/ 54 h 810"/>
                <a:gd name="T86" fmla="*/ 611 w 808"/>
                <a:gd name="T87" fmla="*/ 130 h 810"/>
                <a:gd name="T88" fmla="*/ 630 w 808"/>
                <a:gd name="T89" fmla="*/ 146 h 810"/>
                <a:gd name="T90" fmla="*/ 705 w 808"/>
                <a:gd name="T91" fmla="*/ 134 h 810"/>
                <a:gd name="T92" fmla="*/ 725 w 808"/>
                <a:gd name="T93" fmla="*/ 158 h 810"/>
                <a:gd name="T94" fmla="*/ 705 w 808"/>
                <a:gd name="T95" fmla="*/ 241 h 810"/>
                <a:gd name="T96" fmla="*/ 716 w 808"/>
                <a:gd name="T97" fmla="*/ 264 h 810"/>
                <a:gd name="T98" fmla="*/ 791 w 808"/>
                <a:gd name="T99" fmla="*/ 285 h 810"/>
                <a:gd name="T100" fmla="*/ 740 w 808"/>
                <a:gd name="T101" fmla="*/ 343 h 810"/>
                <a:gd name="T102" fmla="*/ 744 w 808"/>
                <a:gd name="T103" fmla="*/ 368 h 810"/>
                <a:gd name="T104" fmla="*/ 745 w 808"/>
                <a:gd name="T105" fmla="*/ 395 h 810"/>
                <a:gd name="T106" fmla="*/ 807 w 808"/>
                <a:gd name="T107" fmla="*/ 442 h 810"/>
                <a:gd name="T108" fmla="*/ 737 w 808"/>
                <a:gd name="T109" fmla="*/ 477 h 810"/>
                <a:gd name="T110" fmla="*/ 730 w 808"/>
                <a:gd name="T111" fmla="*/ 502 h 810"/>
                <a:gd name="T112" fmla="*/ 722 w 808"/>
                <a:gd name="T113" fmla="*/ 526 h 810"/>
                <a:gd name="T114" fmla="*/ 762 w 808"/>
                <a:gd name="T115" fmla="*/ 595 h 810"/>
                <a:gd name="T116" fmla="*/ 683 w 808"/>
                <a:gd name="T117" fmla="*/ 599 h 810"/>
                <a:gd name="T118" fmla="*/ 668 w 808"/>
                <a:gd name="T119" fmla="*/ 620 h 810"/>
                <a:gd name="T120" fmla="*/ 651 w 808"/>
                <a:gd name="T121" fmla="*/ 639 h 810"/>
                <a:gd name="T122" fmla="*/ 662 w 808"/>
                <a:gd name="T123" fmla="*/ 718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08" h="810">
                  <a:moveTo>
                    <a:pt x="651" y="726"/>
                  </a:moveTo>
                  <a:lnTo>
                    <a:pt x="587" y="691"/>
                  </a:lnTo>
                  <a:lnTo>
                    <a:pt x="565" y="704"/>
                  </a:lnTo>
                  <a:lnTo>
                    <a:pt x="553" y="710"/>
                  </a:lnTo>
                  <a:lnTo>
                    <a:pt x="542" y="716"/>
                  </a:lnTo>
                  <a:lnTo>
                    <a:pt x="535" y="789"/>
                  </a:lnTo>
                  <a:lnTo>
                    <a:pt x="522" y="794"/>
                  </a:lnTo>
                  <a:lnTo>
                    <a:pt x="509" y="797"/>
                  </a:lnTo>
                  <a:lnTo>
                    <a:pt x="462" y="739"/>
                  </a:lnTo>
                  <a:lnTo>
                    <a:pt x="450" y="741"/>
                  </a:lnTo>
                  <a:lnTo>
                    <a:pt x="437" y="743"/>
                  </a:lnTo>
                  <a:lnTo>
                    <a:pt x="425" y="744"/>
                  </a:lnTo>
                  <a:lnTo>
                    <a:pt x="412" y="744"/>
                  </a:lnTo>
                  <a:lnTo>
                    <a:pt x="378" y="810"/>
                  </a:lnTo>
                  <a:lnTo>
                    <a:pt x="364" y="809"/>
                  </a:lnTo>
                  <a:lnTo>
                    <a:pt x="351" y="807"/>
                  </a:lnTo>
                  <a:lnTo>
                    <a:pt x="329" y="736"/>
                  </a:lnTo>
                  <a:lnTo>
                    <a:pt x="317" y="733"/>
                  </a:lnTo>
                  <a:lnTo>
                    <a:pt x="304" y="730"/>
                  </a:lnTo>
                  <a:lnTo>
                    <a:pt x="292" y="726"/>
                  </a:lnTo>
                  <a:lnTo>
                    <a:pt x="280" y="721"/>
                  </a:lnTo>
                  <a:lnTo>
                    <a:pt x="225" y="769"/>
                  </a:lnTo>
                  <a:lnTo>
                    <a:pt x="212" y="763"/>
                  </a:lnTo>
                  <a:lnTo>
                    <a:pt x="199" y="755"/>
                  </a:lnTo>
                  <a:lnTo>
                    <a:pt x="207" y="683"/>
                  </a:lnTo>
                  <a:lnTo>
                    <a:pt x="197" y="675"/>
                  </a:lnTo>
                  <a:lnTo>
                    <a:pt x="187" y="667"/>
                  </a:lnTo>
                  <a:lnTo>
                    <a:pt x="177" y="658"/>
                  </a:lnTo>
                  <a:lnTo>
                    <a:pt x="168" y="650"/>
                  </a:lnTo>
                  <a:lnTo>
                    <a:pt x="99" y="672"/>
                  </a:lnTo>
                  <a:lnTo>
                    <a:pt x="90" y="661"/>
                  </a:lnTo>
                  <a:lnTo>
                    <a:pt x="81" y="649"/>
                  </a:lnTo>
                  <a:lnTo>
                    <a:pt x="116" y="586"/>
                  </a:lnTo>
                  <a:lnTo>
                    <a:pt x="103" y="563"/>
                  </a:lnTo>
                  <a:lnTo>
                    <a:pt x="97" y="552"/>
                  </a:lnTo>
                  <a:lnTo>
                    <a:pt x="92" y="540"/>
                  </a:lnTo>
                  <a:lnTo>
                    <a:pt x="20" y="534"/>
                  </a:lnTo>
                  <a:lnTo>
                    <a:pt x="16" y="521"/>
                  </a:lnTo>
                  <a:lnTo>
                    <a:pt x="12" y="507"/>
                  </a:lnTo>
                  <a:lnTo>
                    <a:pt x="67" y="461"/>
                  </a:lnTo>
                  <a:lnTo>
                    <a:pt x="65" y="449"/>
                  </a:lnTo>
                  <a:lnTo>
                    <a:pt x="64" y="436"/>
                  </a:lnTo>
                  <a:lnTo>
                    <a:pt x="63" y="423"/>
                  </a:lnTo>
                  <a:lnTo>
                    <a:pt x="62" y="410"/>
                  </a:lnTo>
                  <a:lnTo>
                    <a:pt x="0" y="378"/>
                  </a:lnTo>
                  <a:lnTo>
                    <a:pt x="1" y="362"/>
                  </a:lnTo>
                  <a:lnTo>
                    <a:pt x="3" y="348"/>
                  </a:lnTo>
                  <a:lnTo>
                    <a:pt x="70" y="328"/>
                  </a:lnTo>
                  <a:lnTo>
                    <a:pt x="73" y="316"/>
                  </a:lnTo>
                  <a:lnTo>
                    <a:pt x="78" y="303"/>
                  </a:lnTo>
                  <a:lnTo>
                    <a:pt x="82" y="291"/>
                  </a:lnTo>
                  <a:lnTo>
                    <a:pt x="86" y="278"/>
                  </a:lnTo>
                  <a:lnTo>
                    <a:pt x="41" y="225"/>
                  </a:lnTo>
                  <a:lnTo>
                    <a:pt x="48" y="212"/>
                  </a:lnTo>
                  <a:lnTo>
                    <a:pt x="55" y="199"/>
                  </a:lnTo>
                  <a:lnTo>
                    <a:pt x="125" y="206"/>
                  </a:lnTo>
                  <a:lnTo>
                    <a:pt x="132" y="196"/>
                  </a:lnTo>
                  <a:lnTo>
                    <a:pt x="140" y="186"/>
                  </a:lnTo>
                  <a:lnTo>
                    <a:pt x="148" y="175"/>
                  </a:lnTo>
                  <a:lnTo>
                    <a:pt x="157" y="166"/>
                  </a:lnTo>
                  <a:lnTo>
                    <a:pt x="136" y="101"/>
                  </a:lnTo>
                  <a:lnTo>
                    <a:pt x="148" y="91"/>
                  </a:lnTo>
                  <a:lnTo>
                    <a:pt x="160" y="80"/>
                  </a:lnTo>
                  <a:lnTo>
                    <a:pt x="221" y="114"/>
                  </a:lnTo>
                  <a:lnTo>
                    <a:pt x="243" y="101"/>
                  </a:lnTo>
                  <a:lnTo>
                    <a:pt x="255" y="95"/>
                  </a:lnTo>
                  <a:lnTo>
                    <a:pt x="266" y="90"/>
                  </a:lnTo>
                  <a:lnTo>
                    <a:pt x="272" y="21"/>
                  </a:lnTo>
                  <a:lnTo>
                    <a:pt x="287" y="16"/>
                  </a:lnTo>
                  <a:lnTo>
                    <a:pt x="302" y="12"/>
                  </a:lnTo>
                  <a:lnTo>
                    <a:pt x="345" y="65"/>
                  </a:lnTo>
                  <a:lnTo>
                    <a:pt x="358" y="63"/>
                  </a:lnTo>
                  <a:lnTo>
                    <a:pt x="371" y="62"/>
                  </a:lnTo>
                  <a:lnTo>
                    <a:pt x="383" y="61"/>
                  </a:lnTo>
                  <a:lnTo>
                    <a:pt x="396" y="60"/>
                  </a:lnTo>
                  <a:lnTo>
                    <a:pt x="427" y="0"/>
                  </a:lnTo>
                  <a:lnTo>
                    <a:pt x="443" y="1"/>
                  </a:lnTo>
                  <a:lnTo>
                    <a:pt x="459" y="3"/>
                  </a:lnTo>
                  <a:lnTo>
                    <a:pt x="479" y="68"/>
                  </a:lnTo>
                  <a:lnTo>
                    <a:pt x="491" y="71"/>
                  </a:lnTo>
                  <a:lnTo>
                    <a:pt x="503" y="75"/>
                  </a:lnTo>
                  <a:lnTo>
                    <a:pt x="515" y="78"/>
                  </a:lnTo>
                  <a:lnTo>
                    <a:pt x="527" y="83"/>
                  </a:lnTo>
                  <a:lnTo>
                    <a:pt x="579" y="39"/>
                  </a:lnTo>
                  <a:lnTo>
                    <a:pt x="593" y="46"/>
                  </a:lnTo>
                  <a:lnTo>
                    <a:pt x="607" y="54"/>
                  </a:lnTo>
                  <a:lnTo>
                    <a:pt x="599" y="122"/>
                  </a:lnTo>
                  <a:lnTo>
                    <a:pt x="611" y="130"/>
                  </a:lnTo>
                  <a:lnTo>
                    <a:pt x="621" y="138"/>
                  </a:lnTo>
                  <a:lnTo>
                    <a:pt x="630" y="146"/>
                  </a:lnTo>
                  <a:lnTo>
                    <a:pt x="640" y="155"/>
                  </a:lnTo>
                  <a:lnTo>
                    <a:pt x="705" y="134"/>
                  </a:lnTo>
                  <a:lnTo>
                    <a:pt x="715" y="146"/>
                  </a:lnTo>
                  <a:lnTo>
                    <a:pt x="725" y="158"/>
                  </a:lnTo>
                  <a:lnTo>
                    <a:pt x="692" y="219"/>
                  </a:lnTo>
                  <a:lnTo>
                    <a:pt x="705" y="241"/>
                  </a:lnTo>
                  <a:lnTo>
                    <a:pt x="710" y="252"/>
                  </a:lnTo>
                  <a:lnTo>
                    <a:pt x="716" y="264"/>
                  </a:lnTo>
                  <a:lnTo>
                    <a:pt x="786" y="270"/>
                  </a:lnTo>
                  <a:lnTo>
                    <a:pt x="791" y="285"/>
                  </a:lnTo>
                  <a:lnTo>
                    <a:pt x="795" y="300"/>
                  </a:lnTo>
                  <a:lnTo>
                    <a:pt x="740" y="343"/>
                  </a:lnTo>
                  <a:lnTo>
                    <a:pt x="742" y="356"/>
                  </a:lnTo>
                  <a:lnTo>
                    <a:pt x="744" y="368"/>
                  </a:lnTo>
                  <a:lnTo>
                    <a:pt x="745" y="382"/>
                  </a:lnTo>
                  <a:lnTo>
                    <a:pt x="745" y="395"/>
                  </a:lnTo>
                  <a:lnTo>
                    <a:pt x="808" y="427"/>
                  </a:lnTo>
                  <a:lnTo>
                    <a:pt x="807" y="442"/>
                  </a:lnTo>
                  <a:lnTo>
                    <a:pt x="805" y="457"/>
                  </a:lnTo>
                  <a:lnTo>
                    <a:pt x="737" y="477"/>
                  </a:lnTo>
                  <a:lnTo>
                    <a:pt x="734" y="490"/>
                  </a:lnTo>
                  <a:lnTo>
                    <a:pt x="730" y="502"/>
                  </a:lnTo>
                  <a:lnTo>
                    <a:pt x="726" y="514"/>
                  </a:lnTo>
                  <a:lnTo>
                    <a:pt x="722" y="526"/>
                  </a:lnTo>
                  <a:lnTo>
                    <a:pt x="769" y="582"/>
                  </a:lnTo>
                  <a:lnTo>
                    <a:pt x="762" y="595"/>
                  </a:lnTo>
                  <a:lnTo>
                    <a:pt x="756" y="607"/>
                  </a:lnTo>
                  <a:lnTo>
                    <a:pt x="683" y="599"/>
                  </a:lnTo>
                  <a:lnTo>
                    <a:pt x="676" y="609"/>
                  </a:lnTo>
                  <a:lnTo>
                    <a:pt x="668" y="620"/>
                  </a:lnTo>
                  <a:lnTo>
                    <a:pt x="659" y="629"/>
                  </a:lnTo>
                  <a:lnTo>
                    <a:pt x="651" y="639"/>
                  </a:lnTo>
                  <a:lnTo>
                    <a:pt x="673" y="709"/>
                  </a:lnTo>
                  <a:lnTo>
                    <a:pt x="662" y="718"/>
                  </a:lnTo>
                  <a:lnTo>
                    <a:pt x="651" y="726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6" name="Oval 9"/>
            <p:cNvSpPr>
              <a:spLocks noChangeArrowheads="1"/>
            </p:cNvSpPr>
            <p:nvPr/>
          </p:nvSpPr>
          <p:spPr bwMode="auto">
            <a:xfrm>
              <a:off x="2404813" y="1544314"/>
              <a:ext cx="1378422" cy="1378114"/>
            </a:xfrm>
            <a:prstGeom prst="ellipse">
              <a:avLst/>
            </a:prstGeom>
            <a:blipFill>
              <a:blip r:embed="rId8" cstate="print"/>
              <a:stretch>
                <a:fillRect/>
              </a:stretch>
            </a:blipFill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rgbClr val="76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1" name="组合 17"/>
          <p:cNvGrpSpPr/>
          <p:nvPr/>
        </p:nvGrpSpPr>
        <p:grpSpPr>
          <a:xfrm>
            <a:off x="7293298" y="4789725"/>
            <a:ext cx="1636844" cy="1964410"/>
            <a:chOff x="6012485" y="1170407"/>
            <a:chExt cx="1487948" cy="1487615"/>
          </a:xfrm>
        </p:grpSpPr>
        <p:sp>
          <p:nvSpPr>
            <p:cNvPr id="31" name="Freeform 6"/>
            <p:cNvSpPr>
              <a:spLocks/>
            </p:cNvSpPr>
            <p:nvPr/>
          </p:nvSpPr>
          <p:spPr bwMode="auto">
            <a:xfrm>
              <a:off x="6012485" y="1170407"/>
              <a:ext cx="1487948" cy="1487615"/>
            </a:xfrm>
            <a:custGeom>
              <a:avLst/>
              <a:gdLst>
                <a:gd name="T0" fmla="*/ 441 w 637"/>
                <a:gd name="T1" fmla="*/ 550 h 638"/>
                <a:gd name="T2" fmla="*/ 420 w 637"/>
                <a:gd name="T3" fmla="*/ 560 h 638"/>
                <a:gd name="T4" fmla="*/ 397 w 637"/>
                <a:gd name="T5" fmla="*/ 568 h 638"/>
                <a:gd name="T6" fmla="*/ 362 w 637"/>
                <a:gd name="T7" fmla="*/ 636 h 638"/>
                <a:gd name="T8" fmla="*/ 312 w 637"/>
                <a:gd name="T9" fmla="*/ 579 h 638"/>
                <a:gd name="T10" fmla="*/ 288 w 637"/>
                <a:gd name="T11" fmla="*/ 577 h 638"/>
                <a:gd name="T12" fmla="*/ 264 w 637"/>
                <a:gd name="T13" fmla="*/ 573 h 638"/>
                <a:gd name="T14" fmla="*/ 209 w 637"/>
                <a:gd name="T15" fmla="*/ 619 h 638"/>
                <a:gd name="T16" fmla="*/ 181 w 637"/>
                <a:gd name="T17" fmla="*/ 608 h 638"/>
                <a:gd name="T18" fmla="*/ 174 w 637"/>
                <a:gd name="T19" fmla="*/ 533 h 638"/>
                <a:gd name="T20" fmla="*/ 155 w 637"/>
                <a:gd name="T21" fmla="*/ 519 h 638"/>
                <a:gd name="T22" fmla="*/ 79 w 637"/>
                <a:gd name="T23" fmla="*/ 531 h 638"/>
                <a:gd name="T24" fmla="*/ 56 w 637"/>
                <a:gd name="T25" fmla="*/ 502 h 638"/>
                <a:gd name="T26" fmla="*/ 89 w 637"/>
                <a:gd name="T27" fmla="*/ 432 h 638"/>
                <a:gd name="T28" fmla="*/ 78 w 637"/>
                <a:gd name="T29" fmla="*/ 410 h 638"/>
                <a:gd name="T30" fmla="*/ 6 w 637"/>
                <a:gd name="T31" fmla="*/ 383 h 638"/>
                <a:gd name="T32" fmla="*/ 0 w 637"/>
                <a:gd name="T33" fmla="*/ 346 h 638"/>
                <a:gd name="T34" fmla="*/ 64 w 637"/>
                <a:gd name="T35" fmla="*/ 301 h 638"/>
                <a:gd name="T36" fmla="*/ 67 w 637"/>
                <a:gd name="T37" fmla="*/ 276 h 638"/>
                <a:gd name="T38" fmla="*/ 17 w 637"/>
                <a:gd name="T39" fmla="*/ 215 h 638"/>
                <a:gd name="T40" fmla="*/ 30 w 637"/>
                <a:gd name="T41" fmla="*/ 182 h 638"/>
                <a:gd name="T42" fmla="*/ 109 w 637"/>
                <a:gd name="T43" fmla="*/ 175 h 638"/>
                <a:gd name="T44" fmla="*/ 124 w 637"/>
                <a:gd name="T45" fmla="*/ 155 h 638"/>
                <a:gd name="T46" fmla="*/ 111 w 637"/>
                <a:gd name="T47" fmla="*/ 76 h 638"/>
                <a:gd name="T48" fmla="*/ 138 w 637"/>
                <a:gd name="T49" fmla="*/ 55 h 638"/>
                <a:gd name="T50" fmla="*/ 211 w 637"/>
                <a:gd name="T51" fmla="*/ 88 h 638"/>
                <a:gd name="T52" fmla="*/ 234 w 637"/>
                <a:gd name="T53" fmla="*/ 79 h 638"/>
                <a:gd name="T54" fmla="*/ 261 w 637"/>
                <a:gd name="T55" fmla="*/ 4 h 638"/>
                <a:gd name="T56" fmla="*/ 279 w 637"/>
                <a:gd name="T57" fmla="*/ 1 h 638"/>
                <a:gd name="T58" fmla="*/ 330 w 637"/>
                <a:gd name="T59" fmla="*/ 64 h 638"/>
                <a:gd name="T60" fmla="*/ 355 w 637"/>
                <a:gd name="T61" fmla="*/ 66 h 638"/>
                <a:gd name="T62" fmla="*/ 379 w 637"/>
                <a:gd name="T63" fmla="*/ 70 h 638"/>
                <a:gd name="T64" fmla="*/ 436 w 637"/>
                <a:gd name="T65" fmla="*/ 21 h 638"/>
                <a:gd name="T66" fmla="*/ 461 w 637"/>
                <a:gd name="T67" fmla="*/ 32 h 638"/>
                <a:gd name="T68" fmla="*/ 468 w 637"/>
                <a:gd name="T69" fmla="*/ 110 h 638"/>
                <a:gd name="T70" fmla="*/ 488 w 637"/>
                <a:gd name="T71" fmla="*/ 125 h 638"/>
                <a:gd name="T72" fmla="*/ 562 w 637"/>
                <a:gd name="T73" fmla="*/ 112 h 638"/>
                <a:gd name="T74" fmla="*/ 579 w 637"/>
                <a:gd name="T75" fmla="*/ 136 h 638"/>
                <a:gd name="T76" fmla="*/ 548 w 637"/>
                <a:gd name="T77" fmla="*/ 201 h 638"/>
                <a:gd name="T78" fmla="*/ 554 w 637"/>
                <a:gd name="T79" fmla="*/ 213 h 638"/>
                <a:gd name="T80" fmla="*/ 563 w 637"/>
                <a:gd name="T81" fmla="*/ 235 h 638"/>
                <a:gd name="T82" fmla="*/ 632 w 637"/>
                <a:gd name="T83" fmla="*/ 261 h 638"/>
                <a:gd name="T84" fmla="*/ 637 w 637"/>
                <a:gd name="T85" fmla="*/ 301 h 638"/>
                <a:gd name="T86" fmla="*/ 577 w 637"/>
                <a:gd name="T87" fmla="*/ 344 h 638"/>
                <a:gd name="T88" fmla="*/ 574 w 637"/>
                <a:gd name="T89" fmla="*/ 367 h 638"/>
                <a:gd name="T90" fmla="*/ 620 w 637"/>
                <a:gd name="T91" fmla="*/ 424 h 638"/>
                <a:gd name="T92" fmla="*/ 604 w 637"/>
                <a:gd name="T93" fmla="*/ 462 h 638"/>
                <a:gd name="T94" fmla="*/ 532 w 637"/>
                <a:gd name="T95" fmla="*/ 469 h 638"/>
                <a:gd name="T96" fmla="*/ 518 w 637"/>
                <a:gd name="T97" fmla="*/ 488 h 638"/>
                <a:gd name="T98" fmla="*/ 529 w 637"/>
                <a:gd name="T99" fmla="*/ 559 h 638"/>
                <a:gd name="T100" fmla="*/ 505 w 637"/>
                <a:gd name="T101" fmla="*/ 579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37" h="638">
                  <a:moveTo>
                    <a:pt x="496" y="585"/>
                  </a:moveTo>
                  <a:lnTo>
                    <a:pt x="441" y="550"/>
                  </a:lnTo>
                  <a:lnTo>
                    <a:pt x="431" y="555"/>
                  </a:lnTo>
                  <a:lnTo>
                    <a:pt x="420" y="560"/>
                  </a:lnTo>
                  <a:lnTo>
                    <a:pt x="409" y="564"/>
                  </a:lnTo>
                  <a:lnTo>
                    <a:pt x="397" y="568"/>
                  </a:lnTo>
                  <a:lnTo>
                    <a:pt x="382" y="633"/>
                  </a:lnTo>
                  <a:lnTo>
                    <a:pt x="362" y="636"/>
                  </a:lnTo>
                  <a:lnTo>
                    <a:pt x="342" y="638"/>
                  </a:lnTo>
                  <a:lnTo>
                    <a:pt x="312" y="579"/>
                  </a:lnTo>
                  <a:lnTo>
                    <a:pt x="300" y="579"/>
                  </a:lnTo>
                  <a:lnTo>
                    <a:pt x="288" y="577"/>
                  </a:lnTo>
                  <a:lnTo>
                    <a:pt x="275" y="576"/>
                  </a:lnTo>
                  <a:lnTo>
                    <a:pt x="264" y="573"/>
                  </a:lnTo>
                  <a:lnTo>
                    <a:pt x="219" y="622"/>
                  </a:lnTo>
                  <a:lnTo>
                    <a:pt x="209" y="619"/>
                  </a:lnTo>
                  <a:lnTo>
                    <a:pt x="200" y="616"/>
                  </a:lnTo>
                  <a:lnTo>
                    <a:pt x="181" y="608"/>
                  </a:lnTo>
                  <a:lnTo>
                    <a:pt x="184" y="540"/>
                  </a:lnTo>
                  <a:lnTo>
                    <a:pt x="174" y="533"/>
                  </a:lnTo>
                  <a:lnTo>
                    <a:pt x="164" y="526"/>
                  </a:lnTo>
                  <a:lnTo>
                    <a:pt x="155" y="519"/>
                  </a:lnTo>
                  <a:lnTo>
                    <a:pt x="146" y="511"/>
                  </a:lnTo>
                  <a:lnTo>
                    <a:pt x="79" y="531"/>
                  </a:lnTo>
                  <a:lnTo>
                    <a:pt x="67" y="517"/>
                  </a:lnTo>
                  <a:lnTo>
                    <a:pt x="56" y="502"/>
                  </a:lnTo>
                  <a:lnTo>
                    <a:pt x="94" y="443"/>
                  </a:lnTo>
                  <a:lnTo>
                    <a:pt x="89" y="432"/>
                  </a:lnTo>
                  <a:lnTo>
                    <a:pt x="83" y="421"/>
                  </a:lnTo>
                  <a:lnTo>
                    <a:pt x="78" y="410"/>
                  </a:lnTo>
                  <a:lnTo>
                    <a:pt x="74" y="398"/>
                  </a:lnTo>
                  <a:lnTo>
                    <a:pt x="6" y="383"/>
                  </a:lnTo>
                  <a:lnTo>
                    <a:pt x="3" y="364"/>
                  </a:lnTo>
                  <a:lnTo>
                    <a:pt x="0" y="346"/>
                  </a:lnTo>
                  <a:lnTo>
                    <a:pt x="63" y="314"/>
                  </a:lnTo>
                  <a:lnTo>
                    <a:pt x="64" y="301"/>
                  </a:lnTo>
                  <a:lnTo>
                    <a:pt x="65" y="288"/>
                  </a:lnTo>
                  <a:lnTo>
                    <a:pt x="67" y="276"/>
                  </a:lnTo>
                  <a:lnTo>
                    <a:pt x="69" y="264"/>
                  </a:lnTo>
                  <a:lnTo>
                    <a:pt x="17" y="215"/>
                  </a:lnTo>
                  <a:lnTo>
                    <a:pt x="23" y="198"/>
                  </a:lnTo>
                  <a:lnTo>
                    <a:pt x="30" y="182"/>
                  </a:lnTo>
                  <a:lnTo>
                    <a:pt x="102" y="185"/>
                  </a:lnTo>
                  <a:lnTo>
                    <a:pt x="109" y="175"/>
                  </a:lnTo>
                  <a:lnTo>
                    <a:pt x="117" y="165"/>
                  </a:lnTo>
                  <a:lnTo>
                    <a:pt x="124" y="155"/>
                  </a:lnTo>
                  <a:lnTo>
                    <a:pt x="133" y="146"/>
                  </a:lnTo>
                  <a:lnTo>
                    <a:pt x="111" y="76"/>
                  </a:lnTo>
                  <a:lnTo>
                    <a:pt x="124" y="65"/>
                  </a:lnTo>
                  <a:lnTo>
                    <a:pt x="138" y="55"/>
                  </a:lnTo>
                  <a:lnTo>
                    <a:pt x="200" y="94"/>
                  </a:lnTo>
                  <a:lnTo>
                    <a:pt x="211" y="88"/>
                  </a:lnTo>
                  <a:lnTo>
                    <a:pt x="222" y="83"/>
                  </a:lnTo>
                  <a:lnTo>
                    <a:pt x="234" y="79"/>
                  </a:lnTo>
                  <a:lnTo>
                    <a:pt x="246" y="75"/>
                  </a:lnTo>
                  <a:lnTo>
                    <a:pt x="261" y="4"/>
                  </a:lnTo>
                  <a:lnTo>
                    <a:pt x="270" y="3"/>
                  </a:lnTo>
                  <a:lnTo>
                    <a:pt x="279" y="1"/>
                  </a:lnTo>
                  <a:lnTo>
                    <a:pt x="297" y="0"/>
                  </a:lnTo>
                  <a:lnTo>
                    <a:pt x="330" y="64"/>
                  </a:lnTo>
                  <a:lnTo>
                    <a:pt x="343" y="65"/>
                  </a:lnTo>
                  <a:lnTo>
                    <a:pt x="355" y="66"/>
                  </a:lnTo>
                  <a:lnTo>
                    <a:pt x="367" y="68"/>
                  </a:lnTo>
                  <a:lnTo>
                    <a:pt x="379" y="70"/>
                  </a:lnTo>
                  <a:lnTo>
                    <a:pt x="427" y="18"/>
                  </a:lnTo>
                  <a:lnTo>
                    <a:pt x="436" y="21"/>
                  </a:lnTo>
                  <a:lnTo>
                    <a:pt x="444" y="25"/>
                  </a:lnTo>
                  <a:lnTo>
                    <a:pt x="461" y="32"/>
                  </a:lnTo>
                  <a:lnTo>
                    <a:pt x="458" y="103"/>
                  </a:lnTo>
                  <a:lnTo>
                    <a:pt x="468" y="110"/>
                  </a:lnTo>
                  <a:lnTo>
                    <a:pt x="478" y="117"/>
                  </a:lnTo>
                  <a:lnTo>
                    <a:pt x="488" y="125"/>
                  </a:lnTo>
                  <a:lnTo>
                    <a:pt x="497" y="134"/>
                  </a:lnTo>
                  <a:lnTo>
                    <a:pt x="562" y="112"/>
                  </a:lnTo>
                  <a:lnTo>
                    <a:pt x="574" y="128"/>
                  </a:lnTo>
                  <a:lnTo>
                    <a:pt x="579" y="136"/>
                  </a:lnTo>
                  <a:lnTo>
                    <a:pt x="586" y="144"/>
                  </a:lnTo>
                  <a:lnTo>
                    <a:pt x="548" y="201"/>
                  </a:lnTo>
                  <a:lnTo>
                    <a:pt x="551" y="206"/>
                  </a:lnTo>
                  <a:lnTo>
                    <a:pt x="554" y="213"/>
                  </a:lnTo>
                  <a:lnTo>
                    <a:pt x="559" y="224"/>
                  </a:lnTo>
                  <a:lnTo>
                    <a:pt x="563" y="235"/>
                  </a:lnTo>
                  <a:lnTo>
                    <a:pt x="567" y="247"/>
                  </a:lnTo>
                  <a:lnTo>
                    <a:pt x="632" y="261"/>
                  </a:lnTo>
                  <a:lnTo>
                    <a:pt x="635" y="280"/>
                  </a:lnTo>
                  <a:lnTo>
                    <a:pt x="637" y="301"/>
                  </a:lnTo>
                  <a:lnTo>
                    <a:pt x="578" y="332"/>
                  </a:lnTo>
                  <a:lnTo>
                    <a:pt x="577" y="344"/>
                  </a:lnTo>
                  <a:lnTo>
                    <a:pt x="576" y="356"/>
                  </a:lnTo>
                  <a:lnTo>
                    <a:pt x="574" y="367"/>
                  </a:lnTo>
                  <a:lnTo>
                    <a:pt x="571" y="380"/>
                  </a:lnTo>
                  <a:lnTo>
                    <a:pt x="620" y="424"/>
                  </a:lnTo>
                  <a:lnTo>
                    <a:pt x="613" y="443"/>
                  </a:lnTo>
                  <a:lnTo>
                    <a:pt x="604" y="462"/>
                  </a:lnTo>
                  <a:lnTo>
                    <a:pt x="539" y="458"/>
                  </a:lnTo>
                  <a:lnTo>
                    <a:pt x="532" y="469"/>
                  </a:lnTo>
                  <a:lnTo>
                    <a:pt x="525" y="479"/>
                  </a:lnTo>
                  <a:lnTo>
                    <a:pt x="518" y="488"/>
                  </a:lnTo>
                  <a:lnTo>
                    <a:pt x="510" y="497"/>
                  </a:lnTo>
                  <a:lnTo>
                    <a:pt x="529" y="559"/>
                  </a:lnTo>
                  <a:lnTo>
                    <a:pt x="513" y="573"/>
                  </a:lnTo>
                  <a:lnTo>
                    <a:pt x="505" y="579"/>
                  </a:lnTo>
                  <a:lnTo>
                    <a:pt x="496" y="585"/>
                  </a:lnTo>
                  <a:close/>
                </a:path>
              </a:pathLst>
            </a:custGeom>
            <a:solidFill>
              <a:srgbClr val="1C1C1C"/>
            </a:solidFill>
            <a:ln w="3175" cap="flat" cmpd="sng" algn="ctr">
              <a:solidFill>
                <a:srgbClr val="D7D7D7"/>
              </a:solidFill>
              <a:prstDash val="solid"/>
            </a:ln>
            <a:effectLst/>
          </p:spPr>
          <p:txBody>
            <a:bodyPr lIns="0" rIns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899760" fontAlgn="base">
                <a:lnSpc>
                  <a:spcPct val="120000"/>
                </a:lnSpc>
                <a:spcBef>
                  <a:spcPts val="591"/>
                </a:spcBef>
                <a:spcAft>
                  <a:spcPts val="591"/>
                </a:spcAft>
                <a:defRPr/>
              </a:pPr>
              <a:endParaRPr lang="en-US" sz="2700" kern="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2" name="Oval 7"/>
            <p:cNvSpPr>
              <a:spLocks noChangeArrowheads="1"/>
            </p:cNvSpPr>
            <p:nvPr/>
          </p:nvSpPr>
          <p:spPr bwMode="auto">
            <a:xfrm>
              <a:off x="6307671" y="1468197"/>
              <a:ext cx="897577" cy="892035"/>
            </a:xfrm>
            <a:prstGeom prst="ellipse">
              <a:avLst/>
            </a:prstGeom>
            <a:blipFill>
              <a:blip r:embed="rId9" cstate="print"/>
              <a:stretch>
                <a:fillRect/>
              </a:stretch>
            </a:blipFill>
            <a:ln w="22225">
              <a:noFill/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 anchorCtr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endParaRPr lang="en-US" altLang="zh-CN" sz="11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6" name="圆角矩形 55"/>
          <p:cNvSpPr/>
          <p:nvPr/>
        </p:nvSpPr>
        <p:spPr>
          <a:xfrm>
            <a:off x="3664900" y="1592023"/>
            <a:ext cx="4818965" cy="2789484"/>
          </a:xfrm>
          <a:prstGeom prst="roundRect">
            <a:avLst>
              <a:gd name="adj" fmla="val 12985"/>
            </a:avLst>
          </a:prstGeom>
          <a:solidFill>
            <a:schemeClr val="bg2">
              <a:lumMod val="75000"/>
            </a:schemeClr>
          </a:solidFill>
          <a:ln w="2540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39700" dist="762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endParaRPr lang="zh-CN" altLang="en-US" sz="2400" b="1" dirty="0">
              <a:solidFill>
                <a:schemeClr val="tx1">
                  <a:lumMod val="95000"/>
                  <a:lumOff val="5000"/>
                </a:schemeClr>
              </a:solidFill>
              <a:latin typeface="华文新魏" pitchFamily="2" charset="-122"/>
              <a:ea typeface="华文新魏" pitchFamily="2" charset="-122"/>
              <a:sym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427984" y="1592023"/>
            <a:ext cx="2695232" cy="602127"/>
          </a:xfrm>
          <a:prstGeom prst="rect">
            <a:avLst/>
          </a:prstGeom>
        </p:spPr>
        <p:txBody>
          <a:bodyPr wrap="square" lIns="78145" tIns="39072" rIns="78145" bIns="39072">
            <a:spAutoFit/>
          </a:bodyPr>
          <a:lstStyle/>
          <a:p>
            <a:pPr lvl="0" algn="ctr"/>
            <a:r>
              <a:rPr lang="zh-CN" altLang="en-US" sz="3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中国现代史</a:t>
            </a:r>
          </a:p>
        </p:txBody>
      </p:sp>
      <p:sp>
        <p:nvSpPr>
          <p:cNvPr id="63" name="矩形 62"/>
          <p:cNvSpPr/>
          <p:nvPr/>
        </p:nvSpPr>
        <p:spPr>
          <a:xfrm>
            <a:off x="3707904" y="2204864"/>
            <a:ext cx="4762271" cy="2294898"/>
          </a:xfrm>
          <a:prstGeom prst="rect">
            <a:avLst/>
          </a:prstGeom>
        </p:spPr>
        <p:txBody>
          <a:bodyPr wrap="square" lIns="78145" tIns="39072" rIns="78145" bIns="39072">
            <a:spAutoFit/>
          </a:bodyPr>
          <a:lstStyle/>
          <a:p>
            <a:pPr lvl="0"/>
            <a:r>
              <a:rPr lang="zh-CN" altLang="en-US" sz="2400" b="1" dirty="0">
                <a:solidFill>
                  <a:prstClr val="black">
                    <a:lumMod val="95000"/>
                    <a:lumOff val="5000"/>
                  </a:prstClr>
                </a:solidFill>
                <a:latin typeface="华文新魏" pitchFamily="2" charset="-122"/>
                <a:ea typeface="华文新魏" pitchFamily="2" charset="-122"/>
              </a:rPr>
              <a:t>        中国现代史是指</a:t>
            </a:r>
            <a:r>
              <a:rPr lang="en-US" altLang="zh-CN" sz="2400" b="1" dirty="0">
                <a:solidFill>
                  <a:prstClr val="black">
                    <a:lumMod val="95000"/>
                    <a:lumOff val="5000"/>
                  </a:prstClr>
                </a:solidFill>
                <a:latin typeface="华文新魏" pitchFamily="2" charset="-122"/>
                <a:ea typeface="华文新魏" pitchFamily="2" charset="-122"/>
              </a:rPr>
              <a:t>1949</a:t>
            </a:r>
            <a:r>
              <a:rPr lang="zh-CN" altLang="en-US" sz="2400" b="1" dirty="0">
                <a:solidFill>
                  <a:prstClr val="black">
                    <a:lumMod val="95000"/>
                    <a:lumOff val="5000"/>
                  </a:prstClr>
                </a:solidFill>
                <a:latin typeface="华文新魏" pitchFamily="2" charset="-122"/>
                <a:ea typeface="华文新魏" pitchFamily="2" charset="-122"/>
              </a:rPr>
              <a:t>年</a:t>
            </a:r>
            <a:r>
              <a:rPr lang="en-US" altLang="zh-CN" sz="2400" b="1" dirty="0">
                <a:solidFill>
                  <a:prstClr val="black">
                    <a:lumMod val="95000"/>
                    <a:lumOff val="5000"/>
                  </a:prstClr>
                </a:solidFill>
                <a:latin typeface="华文新魏" pitchFamily="2" charset="-122"/>
                <a:ea typeface="华文新魏" pitchFamily="2" charset="-122"/>
              </a:rPr>
              <a:t>10</a:t>
            </a:r>
            <a:r>
              <a:rPr lang="zh-CN" altLang="en-US" sz="2400" b="1" dirty="0">
                <a:solidFill>
                  <a:prstClr val="black">
                    <a:lumMod val="95000"/>
                    <a:lumOff val="5000"/>
                  </a:prstClr>
                </a:solidFill>
                <a:latin typeface="华文新魏" pitchFamily="2" charset="-122"/>
                <a:ea typeface="华文新魏" pitchFamily="2" charset="-122"/>
              </a:rPr>
              <a:t>月中华人民共和国成立至今的历史。这一时期是中国人民建立政权、巩固政权、探索与发展中国，使中国走向富强、民主、自立的一段发展史。</a:t>
            </a:r>
            <a:endParaRPr lang="zh-CN" altLang="en-US" sz="2400" b="1" dirty="0">
              <a:solidFill>
                <a:prstClr val="black">
                  <a:lumMod val="95000"/>
                  <a:lumOff val="5000"/>
                </a:prstClr>
              </a:solidFill>
              <a:latin typeface="华文新魏" pitchFamily="2" charset="-122"/>
              <a:ea typeface="华文新魏" pitchFamily="2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4" r="13974" b="25049"/>
          <a:stretch/>
        </p:blipFill>
        <p:spPr>
          <a:xfrm>
            <a:off x="433360" y="1660059"/>
            <a:ext cx="8447361" cy="5034678"/>
          </a:xfrm>
          <a:prstGeom prst="roundRect">
            <a:avLst>
              <a:gd name="adj" fmla="val 5439"/>
            </a:avLst>
          </a:prstGeom>
          <a:ln>
            <a:solidFill>
              <a:schemeClr val="bg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5" name="矩形 54"/>
          <p:cNvSpPr/>
          <p:nvPr/>
        </p:nvSpPr>
        <p:spPr bwMode="auto">
          <a:xfrm flipV="1">
            <a:off x="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grpSp>
        <p:nvGrpSpPr>
          <p:cNvPr id="4" name="组合 35"/>
          <p:cNvGrpSpPr/>
          <p:nvPr/>
        </p:nvGrpSpPr>
        <p:grpSpPr>
          <a:xfrm>
            <a:off x="0" y="571480"/>
            <a:ext cx="1907396" cy="1124175"/>
            <a:chOff x="945803" y="915566"/>
            <a:chExt cx="3143657" cy="1180384"/>
          </a:xfrm>
        </p:grpSpPr>
        <p:pic>
          <p:nvPicPr>
            <p:cNvPr id="37" name="Picture 2" descr="C:\Users\Thinkpad\Desktop\PNG\1_0001_图层-6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5803" y="915566"/>
              <a:ext cx="3143657" cy="11803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8" name="矩形 37"/>
            <p:cNvSpPr/>
            <p:nvPr/>
          </p:nvSpPr>
          <p:spPr>
            <a:xfrm>
              <a:off x="1390391" y="1085148"/>
              <a:ext cx="1614774" cy="7230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经过</a:t>
              </a:r>
            </a:p>
          </p:txBody>
        </p:sp>
      </p:grpSp>
      <p:sp>
        <p:nvSpPr>
          <p:cNvPr id="39" name="Rectangle 33"/>
          <p:cNvSpPr>
            <a:spLocks noChangeArrowheads="1"/>
          </p:cNvSpPr>
          <p:nvPr/>
        </p:nvSpPr>
        <p:spPr bwMode="auto">
          <a:xfrm>
            <a:off x="1623927" y="818830"/>
            <a:ext cx="3458316" cy="55596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78145" tIns="39072" rIns="78145" bIns="39072" anchor="ctr">
            <a:spAutoFit/>
          </a:bodyPr>
          <a:lstStyle/>
          <a:p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③盛大的阅兵式。</a:t>
            </a:r>
          </a:p>
        </p:txBody>
      </p:sp>
      <p:pic>
        <p:nvPicPr>
          <p:cNvPr id="23" name="图片 22" descr="QQ截图20180130003425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490053" y="1796131"/>
            <a:ext cx="3433682" cy="4830570"/>
          </a:xfrm>
          <a:prstGeom prst="rect">
            <a:avLst/>
          </a:prstGeom>
        </p:spPr>
      </p:pic>
      <p:pic>
        <p:nvPicPr>
          <p:cNvPr id="24" name="图片 23" descr="123ed37e2edg214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3948370" y="1864185"/>
            <a:ext cx="2833587" cy="2789467"/>
          </a:xfrm>
          <a:prstGeom prst="rect">
            <a:avLst/>
          </a:prstGeom>
        </p:spPr>
      </p:pic>
      <p:pic>
        <p:nvPicPr>
          <p:cNvPr id="25" name="图片 24" descr="1.jpg"/>
          <p:cNvPicPr>
            <a:picLocks noChangeAspect="1"/>
          </p:cNvPicPr>
          <p:nvPr/>
        </p:nvPicPr>
        <p:blipFill>
          <a:blip r:embed="rId9" cstate="print"/>
          <a:srcRect b="21104"/>
          <a:stretch>
            <a:fillRect/>
          </a:stretch>
        </p:blipFill>
        <p:spPr>
          <a:xfrm>
            <a:off x="3948369" y="4721688"/>
            <a:ext cx="2834685" cy="1836977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6896441" y="2000240"/>
            <a:ext cx="1870892" cy="5249553"/>
          </a:xfrm>
          <a:prstGeom prst="rect">
            <a:avLst/>
          </a:prstGeom>
        </p:spPr>
        <p:txBody>
          <a:bodyPr wrap="square" lIns="78145" tIns="39072" rIns="78145" bIns="39072">
            <a:spAutoFit/>
          </a:bodyPr>
          <a:lstStyle/>
          <a:p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阅兵历时两个半小时，场面非常壮观。中国人民解放军以威武雄壮的阵容展现在国人面前，不仅为新中国的开国盛典献上了一份厚礼，也给世界以震惊。</a:t>
            </a:r>
          </a:p>
        </p:txBody>
      </p:sp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4" r="13974" b="25049"/>
          <a:stretch/>
        </p:blipFill>
        <p:spPr>
          <a:xfrm>
            <a:off x="319972" y="1523986"/>
            <a:ext cx="8447361" cy="4830570"/>
          </a:xfrm>
          <a:prstGeom prst="roundRect">
            <a:avLst>
              <a:gd name="adj" fmla="val 5439"/>
            </a:avLst>
          </a:prstGeom>
          <a:ln>
            <a:solidFill>
              <a:schemeClr val="bg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5" name="矩形 54"/>
          <p:cNvSpPr/>
          <p:nvPr/>
        </p:nvSpPr>
        <p:spPr bwMode="auto">
          <a:xfrm flipV="1">
            <a:off x="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grpSp>
        <p:nvGrpSpPr>
          <p:cNvPr id="4" name="组合 35"/>
          <p:cNvGrpSpPr/>
          <p:nvPr/>
        </p:nvGrpSpPr>
        <p:grpSpPr>
          <a:xfrm>
            <a:off x="0" y="571480"/>
            <a:ext cx="1907396" cy="1124175"/>
            <a:chOff x="945803" y="915566"/>
            <a:chExt cx="3143657" cy="1180384"/>
          </a:xfrm>
        </p:grpSpPr>
        <p:pic>
          <p:nvPicPr>
            <p:cNvPr id="37" name="Picture 2" descr="C:\Users\Thinkpad\Desktop\PNG\1_0001_图层-6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5803" y="915566"/>
              <a:ext cx="3143657" cy="11803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8" name="矩形 37"/>
            <p:cNvSpPr/>
            <p:nvPr/>
          </p:nvSpPr>
          <p:spPr>
            <a:xfrm>
              <a:off x="1390391" y="1085148"/>
              <a:ext cx="1614774" cy="7230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经过</a:t>
              </a:r>
            </a:p>
          </p:txBody>
        </p:sp>
      </p:grpSp>
      <p:sp>
        <p:nvSpPr>
          <p:cNvPr id="39" name="Rectangle 33"/>
          <p:cNvSpPr>
            <a:spLocks noChangeArrowheads="1"/>
          </p:cNvSpPr>
          <p:nvPr/>
        </p:nvSpPr>
        <p:spPr bwMode="auto">
          <a:xfrm>
            <a:off x="1623927" y="818830"/>
            <a:ext cx="4025253" cy="55596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78145" tIns="39072" rIns="78145" bIns="39072" anchor="ctr">
            <a:spAutoFit/>
          </a:bodyPr>
          <a:lstStyle/>
          <a:p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④盛大的群众游行。</a:t>
            </a:r>
          </a:p>
        </p:txBody>
      </p:sp>
      <p:pic>
        <p:nvPicPr>
          <p:cNvPr id="23" name="图片 22" descr="QQ截图20180130003750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433360" y="1660059"/>
            <a:ext cx="8370478" cy="3299662"/>
          </a:xfrm>
          <a:prstGeom prst="roundRect">
            <a:avLst>
              <a:gd name="adj" fmla="val 12708"/>
            </a:avLst>
          </a:prstGeom>
        </p:spPr>
      </p:pic>
      <p:sp>
        <p:nvSpPr>
          <p:cNvPr id="25" name="TextBox 24"/>
          <p:cNvSpPr txBox="1"/>
          <p:nvPr/>
        </p:nvSpPr>
        <p:spPr>
          <a:xfrm>
            <a:off x="490053" y="5061869"/>
            <a:ext cx="8107199" cy="141773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dirty="0">
                <a:latin typeface="华文新魏" pitchFamily="2" charset="-122"/>
                <a:ea typeface="华文新魏" pitchFamily="2" charset="-122"/>
              </a:rPr>
              <a:t>         阅兵结束后，群众游行开始。走在游行队伍最前面的是工人，京郊农民紧随其后。后面是机关干部、青年学生的游行队伍。首都军民载歌载舞，尽情地欢度这中华人民共和国的第一个夜晚。</a:t>
            </a:r>
          </a:p>
          <a:p>
            <a:endParaRPr lang="zh-CN" altLang="en-US" sz="2100" dirty="0">
              <a:latin typeface="华文新魏" pitchFamily="2" charset="-122"/>
              <a:ea typeface="华文新魏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608"/>
          <a:stretch>
            <a:fillRect/>
          </a:stretch>
        </p:blipFill>
        <p:spPr>
          <a:xfrm>
            <a:off x="-1115" y="4109362"/>
            <a:ext cx="9166083" cy="2789484"/>
          </a:xfrm>
          <a:prstGeom prst="rect">
            <a:avLst/>
          </a:prstGeom>
        </p:spPr>
      </p:pic>
      <p:sp>
        <p:nvSpPr>
          <p:cNvPr id="55" name="矩形 54"/>
          <p:cNvSpPr/>
          <p:nvPr/>
        </p:nvSpPr>
        <p:spPr bwMode="auto">
          <a:xfrm flipV="1">
            <a:off x="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grpSp>
        <p:nvGrpSpPr>
          <p:cNvPr id="4" name="组合 35"/>
          <p:cNvGrpSpPr/>
          <p:nvPr/>
        </p:nvGrpSpPr>
        <p:grpSpPr>
          <a:xfrm>
            <a:off x="-643820" y="571480"/>
            <a:ext cx="7690153" cy="1124175"/>
            <a:chOff x="705792" y="915566"/>
            <a:chExt cx="3143657" cy="1180384"/>
          </a:xfrm>
        </p:grpSpPr>
        <p:pic>
          <p:nvPicPr>
            <p:cNvPr id="20" name="Picture 2" descr="C:\Users\Thinkpad\Desktop\PNG\1_0001_图层-6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5792" y="915566"/>
              <a:ext cx="3143657" cy="11803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矩形 20"/>
            <p:cNvSpPr/>
            <p:nvPr/>
          </p:nvSpPr>
          <p:spPr>
            <a:xfrm>
              <a:off x="1006349" y="1058442"/>
              <a:ext cx="1863125" cy="7230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中华人民共和国成立意义</a:t>
              </a:r>
            </a:p>
          </p:txBody>
        </p:sp>
      </p:grpSp>
      <p:sp>
        <p:nvSpPr>
          <p:cNvPr id="22" name="Rectangle 33"/>
          <p:cNvSpPr>
            <a:spLocks noChangeArrowheads="1"/>
          </p:cNvSpPr>
          <p:nvPr/>
        </p:nvSpPr>
        <p:spPr bwMode="auto">
          <a:xfrm>
            <a:off x="773522" y="1589072"/>
            <a:ext cx="1757505" cy="55596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78145" tIns="39072" rIns="78145" bIns="39072" anchor="ctr">
            <a:spAutoFit/>
          </a:bodyPr>
          <a:lstStyle/>
          <a:p>
            <a:r>
              <a:rPr lang="zh-CN" altLang="en-US" sz="3100" dirty="0"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迷你简菱心" pitchFamily="49" charset="-122"/>
                <a:ea typeface="迷你简菱心" pitchFamily="49" charset="-122"/>
              </a:rPr>
              <a:t> ①国内</a:t>
            </a:r>
          </a:p>
        </p:txBody>
      </p:sp>
      <p:sp>
        <p:nvSpPr>
          <p:cNvPr id="23" name="矩形 22"/>
          <p:cNvSpPr/>
          <p:nvPr/>
        </p:nvSpPr>
        <p:spPr>
          <a:xfrm>
            <a:off x="886909" y="4041326"/>
            <a:ext cx="1587424" cy="555961"/>
          </a:xfrm>
          <a:prstGeom prst="rect">
            <a:avLst/>
          </a:prstGeom>
        </p:spPr>
        <p:txBody>
          <a:bodyPr wrap="square" lIns="78145" tIns="39072" rIns="78145" bIns="39072">
            <a:spAutoFit/>
          </a:bodyPr>
          <a:lstStyle/>
          <a:p>
            <a:r>
              <a:rPr lang="zh-CN" altLang="en-US" sz="3100" dirty="0"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迷你简菱心" pitchFamily="49" charset="-122"/>
                <a:ea typeface="迷你简菱心" pitchFamily="49" charset="-122"/>
              </a:rPr>
              <a:t>②国际</a:t>
            </a:r>
            <a:endParaRPr lang="zh-CN" altLang="en-US" dirty="0"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  <a:latin typeface="迷你简菱心" pitchFamily="49" charset="-122"/>
              <a:ea typeface="迷你简菱心" pitchFamily="49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247558" y="1523987"/>
            <a:ext cx="6689857" cy="2156399"/>
          </a:xfrm>
          <a:prstGeom prst="rect">
            <a:avLst/>
          </a:prstGeom>
        </p:spPr>
        <p:txBody>
          <a:bodyPr wrap="square" lIns="78145" tIns="39072" rIns="78145" bIns="39072">
            <a:spAutoFit/>
          </a:bodyPr>
          <a:lstStyle/>
          <a:p>
            <a:r>
              <a:rPr lang="zh-CN" altLang="en-US" sz="2700" dirty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</a:rPr>
              <a:t>开辟了中国历史的新纪元。中国人民经过一百多年的英勇斗争，终于推翻了帝国主义、封建主义和官僚资本主义的统治。中国真正成为独立自主的国家，占人类总数四分之一的中国人从此站起来了。</a:t>
            </a:r>
            <a:endParaRPr lang="zh-CN" altLang="en-US" sz="2700" dirty="0"/>
          </a:p>
        </p:txBody>
      </p:sp>
      <p:sp>
        <p:nvSpPr>
          <p:cNvPr id="26" name="矩形 25"/>
          <p:cNvSpPr/>
          <p:nvPr/>
        </p:nvSpPr>
        <p:spPr>
          <a:xfrm>
            <a:off x="2247558" y="4041326"/>
            <a:ext cx="6803244" cy="909904"/>
          </a:xfrm>
          <a:prstGeom prst="rect">
            <a:avLst/>
          </a:prstGeom>
        </p:spPr>
        <p:txBody>
          <a:bodyPr wrap="square" lIns="78145" tIns="39072" rIns="78145" bIns="39072">
            <a:spAutoFit/>
          </a:bodyPr>
          <a:lstStyle/>
          <a:p>
            <a:r>
              <a:rPr lang="zh-CN" altLang="en-US" sz="2700" dirty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</a:rPr>
              <a:t>新中国成立，壮大了世界和平民主和社会义主的力量。</a:t>
            </a:r>
            <a:endParaRPr lang="zh-CN" altLang="en-US" sz="2700" dirty="0"/>
          </a:p>
        </p:txBody>
      </p:sp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5" grpId="0"/>
      <p:bldP spid="2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框 4103"/>
          <p:cNvSpPr txBox="1">
            <a:spLocks noChangeArrowheads="1"/>
          </p:cNvSpPr>
          <p:nvPr/>
        </p:nvSpPr>
        <p:spPr bwMode="auto">
          <a:xfrm>
            <a:off x="219075" y="465138"/>
            <a:ext cx="3413125" cy="915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170" tIns="46990" rIns="90170" bIns="46990">
            <a:spAutoFit/>
          </a:bodyPr>
          <a:lstStyle/>
          <a:p>
            <a:r>
              <a:rPr lang="zh-CN" altLang="zh-CN" sz="5400" b="1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练习</a:t>
            </a:r>
          </a:p>
        </p:txBody>
      </p:sp>
      <p:pic>
        <p:nvPicPr>
          <p:cNvPr id="27650" name="Picture 4" descr="C:\Users\ADMINI~1\AppData\Local\Temp\ksohtml\wps5F02.tmp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72000" y="-152400"/>
            <a:ext cx="19050" cy="19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651" name="文本框 30"/>
          <p:cNvSpPr txBox="1">
            <a:spLocks noChangeArrowheads="1"/>
          </p:cNvSpPr>
          <p:nvPr/>
        </p:nvSpPr>
        <p:spPr bwMode="auto">
          <a:xfrm>
            <a:off x="336550" y="1314450"/>
            <a:ext cx="8572500" cy="4524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>
                <a:latin typeface="黑体" pitchFamily="49" charset="-122"/>
                <a:ea typeface="黑体" pitchFamily="49" charset="-122"/>
              </a:rPr>
              <a:t>1.</a:t>
            </a:r>
            <a:r>
              <a:rPr lang="zh-CN" altLang="en-US" sz="3200" b="1">
                <a:latin typeface="黑体" pitchFamily="49" charset="-122"/>
                <a:ea typeface="黑体" pitchFamily="49" charset="-122"/>
              </a:rPr>
              <a:t>为新中国成立作好了各项准备工作的会议</a:t>
            </a:r>
          </a:p>
          <a:p>
            <a:pPr>
              <a:lnSpc>
                <a:spcPct val="150000"/>
              </a:lnSpc>
            </a:pPr>
            <a:r>
              <a:rPr lang="zh-CN" altLang="en-US" sz="3200" b="1">
                <a:latin typeface="黑体" pitchFamily="49" charset="-122"/>
                <a:ea typeface="黑体" pitchFamily="49" charset="-122"/>
              </a:rPr>
              <a:t>  是（     ）</a:t>
            </a:r>
          </a:p>
          <a:p>
            <a:pPr>
              <a:lnSpc>
                <a:spcPct val="150000"/>
              </a:lnSpc>
            </a:pPr>
            <a:r>
              <a:rPr lang="en-US" altLang="zh-CN" sz="3200" b="1">
                <a:latin typeface="黑体" pitchFamily="49" charset="-122"/>
                <a:ea typeface="黑体" pitchFamily="49" charset="-122"/>
              </a:rPr>
              <a:t>  A.</a:t>
            </a:r>
            <a:r>
              <a:rPr lang="zh-CN" altLang="en-US" sz="3200" b="1">
                <a:latin typeface="黑体" pitchFamily="49" charset="-122"/>
                <a:ea typeface="黑体" pitchFamily="49" charset="-122"/>
              </a:rPr>
              <a:t>中共七大               </a:t>
            </a:r>
          </a:p>
          <a:p>
            <a:pPr>
              <a:lnSpc>
                <a:spcPct val="150000"/>
              </a:lnSpc>
            </a:pPr>
            <a:r>
              <a:rPr lang="zh-CN" altLang="en-US" sz="3200" b="1">
                <a:latin typeface="黑体" pitchFamily="49" charset="-122"/>
                <a:ea typeface="黑体" pitchFamily="49" charset="-122"/>
              </a:rPr>
              <a:t>  </a:t>
            </a:r>
            <a:r>
              <a:rPr lang="en-US" altLang="zh-CN" sz="3200" b="1">
                <a:latin typeface="黑体" pitchFamily="49" charset="-122"/>
                <a:ea typeface="黑体" pitchFamily="49" charset="-122"/>
              </a:rPr>
              <a:t>B.</a:t>
            </a:r>
            <a:r>
              <a:rPr lang="zh-CN" altLang="en-US" sz="3200" b="1">
                <a:latin typeface="黑体" pitchFamily="49" charset="-122"/>
                <a:ea typeface="黑体" pitchFamily="49" charset="-122"/>
              </a:rPr>
              <a:t>中共七届二中全会      </a:t>
            </a:r>
          </a:p>
          <a:p>
            <a:pPr>
              <a:lnSpc>
                <a:spcPct val="150000"/>
              </a:lnSpc>
            </a:pPr>
            <a:r>
              <a:rPr lang="en-US" altLang="zh-CN" sz="3200" b="1">
                <a:latin typeface="黑体" pitchFamily="49" charset="-122"/>
                <a:ea typeface="黑体" pitchFamily="49" charset="-122"/>
              </a:rPr>
              <a:t>  C.</a:t>
            </a:r>
            <a:r>
              <a:rPr lang="zh-CN" altLang="en-US" sz="3200" b="1">
                <a:latin typeface="黑体" pitchFamily="49" charset="-122"/>
                <a:ea typeface="黑体" pitchFamily="49" charset="-122"/>
              </a:rPr>
              <a:t>第一届中国人民政治协商会议       </a:t>
            </a:r>
          </a:p>
          <a:p>
            <a:pPr>
              <a:lnSpc>
                <a:spcPct val="150000"/>
              </a:lnSpc>
            </a:pPr>
            <a:r>
              <a:rPr lang="zh-CN" altLang="en-US" sz="3200" b="1">
                <a:latin typeface="黑体" pitchFamily="49" charset="-122"/>
                <a:ea typeface="黑体" pitchFamily="49" charset="-122"/>
              </a:rPr>
              <a:t>  </a:t>
            </a:r>
            <a:r>
              <a:rPr lang="en-US" altLang="zh-CN" sz="3200" b="1">
                <a:latin typeface="黑体" pitchFamily="49" charset="-122"/>
                <a:ea typeface="黑体" pitchFamily="49" charset="-122"/>
              </a:rPr>
              <a:t>D.</a:t>
            </a:r>
            <a:r>
              <a:rPr lang="zh-CN" altLang="en-US" sz="3200" b="1">
                <a:latin typeface="黑体" pitchFamily="49" charset="-122"/>
                <a:ea typeface="黑体" pitchFamily="49" charset="-122"/>
              </a:rPr>
              <a:t>第一届全国人民代表大会</a:t>
            </a:r>
          </a:p>
        </p:txBody>
      </p:sp>
      <p:sp>
        <p:nvSpPr>
          <p:cNvPr id="5" name="Rectangle 13"/>
          <p:cNvSpPr>
            <a:spLocks noChangeArrowheads="1"/>
          </p:cNvSpPr>
          <p:nvPr/>
        </p:nvSpPr>
        <p:spPr bwMode="auto">
          <a:xfrm>
            <a:off x="1616075" y="1970088"/>
            <a:ext cx="698500" cy="1108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 anchorCtr="1">
            <a:spAutoFit/>
          </a:bodyPr>
          <a:lstStyle/>
          <a:p>
            <a:pPr algn="ctr"/>
            <a:r>
              <a:rPr lang="en-US" altLang="zh-CN" sz="7200">
                <a:solidFill>
                  <a:srgbClr val="FF0000"/>
                </a:solidFill>
                <a:latin typeface="华文隶书" pitchFamily="2" charset="-122"/>
                <a:ea typeface="华文隶书" pitchFamily="2" charset="-122"/>
              </a:rPr>
              <a:t> C</a:t>
            </a: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8552653" cy="6712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r>
              <a:rPr lang="zh-CN" altLang="en-US" sz="16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grpSp>
        <p:nvGrpSpPr>
          <p:cNvPr id="8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9" name="直角三角形 8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11" name="图片 10" descr="624f9a79jw1eelyzwvu5xj20b408t75j.jpg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24328" y="0"/>
            <a:ext cx="1360649" cy="775589"/>
          </a:xfrm>
          <a:prstGeom prst="rect">
            <a:avLst/>
          </a:prstGeom>
        </p:spPr>
      </p:pic>
      <p:sp>
        <p:nvSpPr>
          <p:cNvPr id="12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ext Box 3"/>
          <p:cNvSpPr txBox="1"/>
          <p:nvPr/>
        </p:nvSpPr>
        <p:spPr>
          <a:xfrm>
            <a:off x="74613" y="1101725"/>
            <a:ext cx="8996362" cy="5029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sz="36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  <a:cs typeface="+mn-ea"/>
              </a:rPr>
              <a:t>2.</a:t>
            </a:r>
            <a:r>
              <a:rPr lang="zh-CN" altLang="en-US" sz="36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  <a:cs typeface="+mn-ea"/>
              </a:rPr>
              <a:t>历史谱写着歌曲，歌声凝聚着历史。有一首歌唱道：“让我告诉世界，中国命运自己主宰；让我告诉未来，中国进行着接力赛</a:t>
            </a:r>
            <a:r>
              <a:rPr lang="en-US" altLang="zh-CN" sz="36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  <a:cs typeface="+mn-ea"/>
              </a:rPr>
              <a:t>……”</a:t>
            </a:r>
            <a:r>
              <a:rPr lang="zh-CN" altLang="en-US" sz="36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  <a:cs typeface="+mn-ea"/>
              </a:rPr>
              <a:t>。你知道中国人民“命运自己主宰”开始于（   ）</a:t>
            </a:r>
            <a:endParaRPr lang="zh-CN" altLang="en-US" sz="3600" b="1" noProof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黑体" panose="02010600030101010101" pitchFamily="2" charset="-122"/>
              <a:ea typeface="黑体" panose="02010600030101010101" pitchFamily="2" charset="-122"/>
            </a:endParaRPr>
          </a:p>
          <a:p>
            <a:r>
              <a:rPr lang="en-US" altLang="zh-CN" sz="36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  <a:cs typeface="+mn-ea"/>
              </a:rPr>
              <a:t>A</a:t>
            </a:r>
            <a:r>
              <a:rPr lang="zh-CN" altLang="en-US" sz="36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  <a:cs typeface="+mn-ea"/>
              </a:rPr>
              <a:t>．三大战役取得胜利      </a:t>
            </a:r>
            <a:endParaRPr lang="zh-CN" altLang="en-US" sz="3600" b="1" noProof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黑体" panose="02010600030101010101" pitchFamily="2" charset="-122"/>
              <a:ea typeface="黑体" panose="02010600030101010101" pitchFamily="2" charset="-122"/>
            </a:endParaRPr>
          </a:p>
          <a:p>
            <a:r>
              <a:rPr lang="en-US" altLang="zh-CN" sz="36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  <a:cs typeface="+mn-ea"/>
              </a:rPr>
              <a:t>B</a:t>
            </a:r>
            <a:r>
              <a:rPr lang="zh-CN" altLang="en-US" sz="36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  <a:cs typeface="+mn-ea"/>
              </a:rPr>
              <a:t>．中华人民共和国成立</a:t>
            </a:r>
            <a:endParaRPr lang="zh-CN" altLang="en-US" sz="3600" b="1" noProof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黑体" panose="02010600030101010101" pitchFamily="2" charset="-122"/>
              <a:ea typeface="黑体" panose="02010600030101010101" pitchFamily="2" charset="-122"/>
            </a:endParaRPr>
          </a:p>
          <a:p>
            <a:r>
              <a:rPr lang="en-US" altLang="zh-CN" sz="36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  <a:cs typeface="+mn-ea"/>
              </a:rPr>
              <a:t>C</a:t>
            </a:r>
            <a:r>
              <a:rPr lang="zh-CN" altLang="en-US" sz="36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  <a:cs typeface="+mn-ea"/>
              </a:rPr>
              <a:t>．社会主义制度建立      </a:t>
            </a:r>
            <a:endParaRPr lang="zh-CN" altLang="en-US" sz="3600" b="1" noProof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黑体" panose="02010600030101010101" pitchFamily="2" charset="-122"/>
              <a:ea typeface="黑体" panose="02010600030101010101" pitchFamily="2" charset="-122"/>
            </a:endParaRPr>
          </a:p>
          <a:p>
            <a:r>
              <a:rPr lang="en-US" altLang="zh-CN" sz="36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  <a:cs typeface="+mn-ea"/>
              </a:rPr>
              <a:t>D</a:t>
            </a:r>
            <a:r>
              <a:rPr lang="zh-CN" altLang="en-US" sz="36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  <a:cs typeface="+mn-ea"/>
              </a:rPr>
              <a:t>．第一个五年计划实施</a:t>
            </a:r>
            <a:endParaRPr lang="zh-CN" altLang="en-US" sz="3600" b="1" noProof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黑体" panose="02010600030101010101" pitchFamily="2" charset="-122"/>
              <a:ea typeface="黑体" panose="02010600030101010101" pitchFamily="2" charset="-122"/>
            </a:endParaRPr>
          </a:p>
        </p:txBody>
      </p:sp>
      <p:sp>
        <p:nvSpPr>
          <p:cNvPr id="269317" name="Text Box 5"/>
          <p:cNvSpPr txBox="1">
            <a:spLocks noChangeArrowheads="1"/>
          </p:cNvSpPr>
          <p:nvPr/>
        </p:nvSpPr>
        <p:spPr bwMode="auto">
          <a:xfrm>
            <a:off x="2178050" y="2900363"/>
            <a:ext cx="668338" cy="1433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8800" b="1">
                <a:solidFill>
                  <a:srgbClr val="FF0000"/>
                </a:solidFill>
                <a:latin typeface="楷体_GB2312" pitchFamily="1" charset="-122"/>
                <a:ea typeface="楷体_GB2312" pitchFamily="1" charset="-122"/>
              </a:rPr>
              <a:t>B</a:t>
            </a:r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8552653" cy="67128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r>
              <a:rPr lang="zh-CN" altLang="en-US" sz="16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sp>
        <p:nvSpPr>
          <p:cNvPr id="5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grpSp>
        <p:nvGrpSpPr>
          <p:cNvPr id="6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7" name="直角三角形 6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9" name="图片 8" descr="624f9a79jw1eelyzwvu5xj20b408t75j.jp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24328" y="0"/>
            <a:ext cx="1360649" cy="775589"/>
          </a:xfrm>
          <a:prstGeom prst="rect">
            <a:avLst/>
          </a:prstGeom>
        </p:spPr>
      </p:pic>
      <p:sp>
        <p:nvSpPr>
          <p:cNvPr id="1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931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文本框 1"/>
          <p:cNvSpPr txBox="1">
            <a:spLocks noChangeArrowheads="1"/>
          </p:cNvSpPr>
          <p:nvPr/>
        </p:nvSpPr>
        <p:spPr bwMode="auto">
          <a:xfrm>
            <a:off x="234950" y="1249363"/>
            <a:ext cx="8866188" cy="5065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>
                <a:latin typeface="黑体" pitchFamily="49" charset="-122"/>
                <a:ea typeface="黑体" pitchFamily="49" charset="-122"/>
              </a:rPr>
              <a:t>3.开国大典上，54门礼炮齐鸣28响。礼炮鸣28响</a:t>
            </a:r>
          </a:p>
          <a:p>
            <a:pPr>
              <a:lnSpc>
                <a:spcPct val="150000"/>
              </a:lnSpc>
            </a:pPr>
            <a:r>
              <a:rPr lang="en-US" altLang="zh-CN" sz="3200" b="1">
                <a:latin typeface="黑体" pitchFamily="49" charset="-122"/>
                <a:ea typeface="黑体" pitchFamily="49" charset="-122"/>
              </a:rPr>
              <a:t>  寓意是（     ）</a:t>
            </a:r>
          </a:p>
          <a:p>
            <a:pPr>
              <a:lnSpc>
                <a:spcPct val="150000"/>
              </a:lnSpc>
            </a:pPr>
            <a:r>
              <a:rPr lang="en-US" altLang="zh-CN" sz="3200" b="1">
                <a:latin typeface="黑体" pitchFamily="49" charset="-122"/>
                <a:ea typeface="黑体" pitchFamily="49" charset="-122"/>
              </a:rPr>
              <a:t>  A.28个民族参加大典     </a:t>
            </a:r>
          </a:p>
          <a:p>
            <a:pPr>
              <a:lnSpc>
                <a:spcPct val="150000"/>
              </a:lnSpc>
            </a:pPr>
            <a:r>
              <a:rPr lang="en-US" altLang="zh-CN" sz="3200" b="1">
                <a:latin typeface="黑体" pitchFamily="49" charset="-122"/>
                <a:ea typeface="黑体" pitchFamily="49" charset="-122"/>
              </a:rPr>
              <a:t>  B.28个方阵经过天安门广场</a:t>
            </a:r>
          </a:p>
          <a:p>
            <a:pPr>
              <a:lnSpc>
                <a:spcPct val="150000"/>
              </a:lnSpc>
            </a:pPr>
            <a:r>
              <a:rPr lang="en-US" altLang="zh-CN" sz="3200" b="1">
                <a:latin typeface="黑体" pitchFamily="49" charset="-122"/>
                <a:ea typeface="黑体" pitchFamily="49" charset="-122"/>
              </a:rPr>
              <a:t>  C.28个部门参加大典 </a:t>
            </a:r>
          </a:p>
          <a:p>
            <a:pPr>
              <a:lnSpc>
                <a:spcPct val="150000"/>
              </a:lnSpc>
            </a:pPr>
            <a:r>
              <a:rPr lang="en-US" altLang="zh-CN" sz="3200" b="1">
                <a:latin typeface="黑体" pitchFamily="49" charset="-122"/>
                <a:ea typeface="黑体" pitchFamily="49" charset="-122"/>
              </a:rPr>
              <a:t>  D.中国共产党领导人</a:t>
            </a:r>
            <a:r>
              <a:rPr lang="zh-CN" altLang="en-US" sz="3200" b="1">
                <a:latin typeface="黑体" pitchFamily="49" charset="-122"/>
                <a:ea typeface="黑体" pitchFamily="49" charset="-122"/>
              </a:rPr>
              <a:t>民</a:t>
            </a:r>
            <a:r>
              <a:rPr lang="en-US" altLang="zh-CN" sz="3200" b="1">
                <a:latin typeface="黑体" pitchFamily="49" charset="-122"/>
                <a:ea typeface="黑体" pitchFamily="49" charset="-122"/>
              </a:rPr>
              <a:t>奋斗28年</a:t>
            </a:r>
          </a:p>
          <a:p>
            <a:pPr>
              <a:lnSpc>
                <a:spcPct val="120000"/>
              </a:lnSpc>
            </a:pPr>
            <a:endParaRPr lang="zh-CN" altLang="en-US" sz="3200" b="1"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5" name="Rectangle 13"/>
          <p:cNvSpPr>
            <a:spLocks noChangeArrowheads="1"/>
          </p:cNvSpPr>
          <p:nvPr/>
        </p:nvSpPr>
        <p:spPr bwMode="auto">
          <a:xfrm>
            <a:off x="2435225" y="1898650"/>
            <a:ext cx="639763" cy="1108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 anchorCtr="1">
            <a:spAutoFit/>
          </a:bodyPr>
          <a:lstStyle/>
          <a:p>
            <a:pPr algn="ctr"/>
            <a:r>
              <a:rPr lang="en-US" altLang="zh-CN" sz="7200">
                <a:solidFill>
                  <a:srgbClr val="FF0000"/>
                </a:solidFill>
                <a:latin typeface="华文隶书" pitchFamily="2" charset="-122"/>
                <a:ea typeface="华文隶书" pitchFamily="2" charset="-122"/>
              </a:rPr>
              <a:t>D</a:t>
            </a:r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8552653" cy="6712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sp>
        <p:nvSpPr>
          <p:cNvPr id="6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grpSp>
        <p:nvGrpSpPr>
          <p:cNvPr id="7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8" name="直角三角形 7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10" name="图片 9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24328" y="0"/>
            <a:ext cx="1360649" cy="775589"/>
          </a:xfrm>
          <a:prstGeom prst="rect">
            <a:avLst/>
          </a:prstGeom>
        </p:spPr>
      </p:pic>
      <p:sp>
        <p:nvSpPr>
          <p:cNvPr id="11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文本框 43009"/>
          <p:cNvSpPr txBox="1">
            <a:spLocks noChangeArrowheads="1"/>
          </p:cNvSpPr>
          <p:nvPr/>
        </p:nvSpPr>
        <p:spPr bwMode="auto">
          <a:xfrm>
            <a:off x="395536" y="836712"/>
            <a:ext cx="81534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>
                <a:latin typeface="黑体" pitchFamily="49" charset="-122"/>
                <a:ea typeface="黑体" pitchFamily="49" charset="-122"/>
              </a:rPr>
              <a:t>4.</a:t>
            </a:r>
            <a:r>
              <a:rPr lang="zh-CN" altLang="en-US" sz="3200" b="1" dirty="0">
                <a:latin typeface="黑体" pitchFamily="49" charset="-122"/>
                <a:ea typeface="黑体" pitchFamily="49" charset="-122"/>
              </a:rPr>
              <a:t>中华人民共和国的成立开辟了中国历史新纪元。对这句话理解正确的是：新中国的成立（   ）</a:t>
            </a:r>
          </a:p>
          <a:p>
            <a:endParaRPr lang="zh-CN" altLang="en-US" sz="3600" b="1" dirty="0">
              <a:latin typeface="黑体" pitchFamily="49" charset="-122"/>
              <a:ea typeface="黑体" pitchFamily="49" charset="-122"/>
            </a:endParaRPr>
          </a:p>
          <a:p>
            <a:r>
              <a:rPr lang="en-US" sz="3200" b="1" dirty="0">
                <a:latin typeface="黑体" pitchFamily="49" charset="-122"/>
                <a:ea typeface="黑体" pitchFamily="49" charset="-122"/>
              </a:rPr>
              <a:t>A</a:t>
            </a:r>
            <a:r>
              <a:rPr lang="zh-CN" altLang="en-US" sz="3200" b="1" dirty="0">
                <a:latin typeface="黑体" pitchFamily="49" charset="-122"/>
                <a:ea typeface="黑体" pitchFamily="49" charset="-122"/>
              </a:rPr>
              <a:t>．壮大了世界和平、民主和社会主义的力量 </a:t>
            </a:r>
          </a:p>
          <a:p>
            <a:r>
              <a:rPr lang="en-US" sz="3200" b="1" dirty="0">
                <a:latin typeface="黑体" pitchFamily="49" charset="-122"/>
                <a:ea typeface="黑体" pitchFamily="49" charset="-122"/>
              </a:rPr>
              <a:t>B</a:t>
            </a:r>
            <a:r>
              <a:rPr lang="zh-CN" altLang="en-US" sz="3200" b="1" dirty="0">
                <a:latin typeface="黑体" pitchFamily="49" charset="-122"/>
                <a:ea typeface="黑体" pitchFamily="49" charset="-122"/>
              </a:rPr>
              <a:t>．鼓舞了世界被压迫民族和被压迫人民争取解放的斗争 </a:t>
            </a:r>
          </a:p>
          <a:p>
            <a:r>
              <a:rPr lang="en-US" sz="3200" b="1" dirty="0">
                <a:latin typeface="黑体" pitchFamily="49" charset="-122"/>
                <a:ea typeface="黑体" pitchFamily="49" charset="-122"/>
              </a:rPr>
              <a:t>C</a:t>
            </a:r>
            <a:r>
              <a:rPr lang="zh-CN" altLang="en-US" sz="3200" b="1" dirty="0">
                <a:latin typeface="黑体" pitchFamily="49" charset="-122"/>
                <a:ea typeface="黑体" pitchFamily="49" charset="-122"/>
              </a:rPr>
              <a:t>．开创了社会主义现代化建设的新局面 </a:t>
            </a:r>
          </a:p>
          <a:p>
            <a:r>
              <a:rPr lang="en-US" sz="3200" b="1" dirty="0">
                <a:latin typeface="黑体" pitchFamily="49" charset="-122"/>
                <a:ea typeface="黑体" pitchFamily="49" charset="-122"/>
              </a:rPr>
              <a:t>D</a:t>
            </a:r>
            <a:r>
              <a:rPr lang="zh-CN" altLang="en-US" sz="3200" b="1" dirty="0">
                <a:latin typeface="黑体" pitchFamily="49" charset="-122"/>
                <a:ea typeface="黑体" pitchFamily="49" charset="-122"/>
              </a:rPr>
              <a:t>．结束了被侵略被奴役的历史，中国真正成为独立自主的国家</a:t>
            </a:r>
          </a:p>
        </p:txBody>
      </p:sp>
      <p:sp>
        <p:nvSpPr>
          <p:cNvPr id="43011" name="矩形 43010"/>
          <p:cNvSpPr>
            <a:spLocks noChangeArrowheads="1" noChangeShapeType="1" noTextEdit="1"/>
          </p:cNvSpPr>
          <p:nvPr/>
        </p:nvSpPr>
        <p:spPr bwMode="auto">
          <a:xfrm>
            <a:off x="1447800" y="1557338"/>
            <a:ext cx="533400" cy="72072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altLang="zh-CN" sz="3600" b="1" kern="10" dirty="0">
                <a:ln w="19050">
                  <a:solidFill>
                    <a:srgbClr val="99CCFF"/>
                  </a:solidFill>
                  <a:round/>
                  <a:headEnd/>
                  <a:tailEnd/>
                </a:ln>
                <a:solidFill>
                  <a:srgbClr val="FF0000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宋体"/>
                <a:ea typeface="宋体"/>
              </a:rPr>
              <a:t>D</a:t>
            </a:r>
            <a:endParaRPr lang="zh-CN" altLang="en-US" sz="3600" b="1" kern="10" dirty="0">
              <a:ln w="19050">
                <a:solidFill>
                  <a:srgbClr val="99CCFF"/>
                </a:solidFill>
                <a:round/>
                <a:headEnd/>
                <a:tailEnd/>
              </a:ln>
              <a:solidFill>
                <a:srgbClr val="FF0000"/>
              </a:solidFill>
              <a:effectLst>
                <a:outerShdw dist="35921" dir="2700000" algn="ctr" rotWithShape="0">
                  <a:srgbClr val="990000"/>
                </a:outerShdw>
              </a:effectLst>
              <a:latin typeface="宋体"/>
              <a:ea typeface="宋体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8552653" cy="67128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r>
              <a:rPr lang="zh-CN" altLang="en-US" sz="16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sp>
        <p:nvSpPr>
          <p:cNvPr id="5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grpSp>
        <p:nvGrpSpPr>
          <p:cNvPr id="6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7" name="直角三角形 6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9" name="图片 8" descr="624f9a79jw1eelyzwvu5xj20b408t75j.jp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24328" y="0"/>
            <a:ext cx="1360649" cy="775589"/>
          </a:xfrm>
          <a:prstGeom prst="rect">
            <a:avLst/>
          </a:prstGeom>
        </p:spPr>
      </p:pic>
      <p:sp>
        <p:nvSpPr>
          <p:cNvPr id="1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3" t="2241" r="1691" b="1558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3" name="图片 32" descr="QQ截图20180117155013.pn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" y="0"/>
            <a:ext cx="3477969" cy="6858000"/>
          </a:xfrm>
          <a:prstGeom prst="rect">
            <a:avLst/>
          </a:prstGeom>
        </p:spPr>
      </p:pic>
      <p:sp>
        <p:nvSpPr>
          <p:cNvPr id="27" name="圆角矩形 26"/>
          <p:cNvSpPr/>
          <p:nvPr/>
        </p:nvSpPr>
        <p:spPr>
          <a:xfrm>
            <a:off x="539552" y="692696"/>
            <a:ext cx="8277280" cy="5946339"/>
          </a:xfrm>
          <a:prstGeom prst="roundRect">
            <a:avLst>
              <a:gd name="adj" fmla="val 5004"/>
            </a:avLst>
          </a:prstGeom>
          <a:solidFill>
            <a:srgbClr val="DDD9C3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>
              <a:lnSpc>
                <a:spcPct val="130000"/>
              </a:lnSpc>
            </a:pPr>
            <a:endParaRPr lang="en-US" altLang="zh-CN" sz="3200" b="1" dirty="0">
              <a:latin typeface="黑体" pitchFamily="49" charset="-122"/>
              <a:ea typeface="黑体" pitchFamily="49" charset="-122"/>
            </a:endParaRPr>
          </a:p>
          <a:p>
            <a:pPr>
              <a:lnSpc>
                <a:spcPct val="130000"/>
              </a:lnSpc>
            </a:pPr>
            <a:endParaRPr lang="en-US" altLang="zh-CN" sz="3200" b="1" dirty="0">
              <a:latin typeface="黑体" pitchFamily="49" charset="-122"/>
              <a:ea typeface="黑体" pitchFamily="49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、社会主义过渡时期</a:t>
            </a:r>
            <a:r>
              <a:rPr lang="en-US" altLang="zh-CN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:1949</a:t>
            </a:r>
            <a:r>
              <a:rPr lang="zh-CN" altLang="en-US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年－</a:t>
            </a:r>
            <a:r>
              <a:rPr lang="en-US" altLang="zh-CN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1956</a:t>
            </a:r>
            <a:r>
              <a:rPr lang="zh-CN" altLang="en-US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年</a:t>
            </a:r>
          </a:p>
          <a:p>
            <a:pPr>
              <a:lnSpc>
                <a:spcPct val="13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lang="zh-CN" altLang="en-US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、社会主义建设时期</a:t>
            </a:r>
            <a:r>
              <a:rPr lang="en-US" altLang="zh-CN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:1956</a:t>
            </a:r>
            <a:r>
              <a:rPr lang="zh-CN" altLang="en-US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年</a:t>
            </a:r>
            <a:r>
              <a:rPr lang="en-US" altLang="zh-CN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—1966</a:t>
            </a:r>
            <a:r>
              <a:rPr lang="zh-CN" altLang="en-US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年 </a:t>
            </a:r>
          </a:p>
          <a:p>
            <a:pPr>
              <a:lnSpc>
                <a:spcPct val="13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3</a:t>
            </a:r>
            <a:r>
              <a:rPr lang="zh-CN" altLang="en-US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、“文化大革命”时期</a:t>
            </a:r>
            <a:r>
              <a:rPr lang="en-US" altLang="zh-CN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:1966</a:t>
            </a:r>
            <a:r>
              <a:rPr lang="zh-CN" altLang="en-US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年</a:t>
            </a:r>
            <a:r>
              <a:rPr lang="en-US" altLang="zh-CN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—1976</a:t>
            </a:r>
            <a:r>
              <a:rPr lang="zh-CN" altLang="en-US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年</a:t>
            </a:r>
            <a:r>
              <a:rPr lang="en-US" altLang="zh-CN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10</a:t>
            </a:r>
            <a:r>
              <a:rPr lang="zh-CN" altLang="en-US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月 </a:t>
            </a:r>
          </a:p>
          <a:p>
            <a:pPr>
              <a:lnSpc>
                <a:spcPct val="13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4</a:t>
            </a:r>
            <a:r>
              <a:rPr lang="zh-CN" altLang="en-US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、社会主义现代化建设新时期</a:t>
            </a:r>
            <a:r>
              <a:rPr lang="en-US" altLang="zh-CN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:</a:t>
            </a:r>
          </a:p>
          <a:p>
            <a:pPr>
              <a:lnSpc>
                <a:spcPct val="13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    1978</a:t>
            </a:r>
            <a:r>
              <a:rPr lang="zh-CN" altLang="en-US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年</a:t>
            </a:r>
            <a:r>
              <a:rPr lang="en-US" altLang="zh-CN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———</a:t>
            </a:r>
            <a:r>
              <a:rPr lang="zh-CN" altLang="en-US" sz="3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现在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546747" y="1349954"/>
            <a:ext cx="7540262" cy="1512"/>
          </a:xfrm>
          <a:prstGeom prst="line">
            <a:avLst/>
          </a:prstGeom>
          <a:ln w="57150">
            <a:solidFill>
              <a:srgbClr val="76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3"/>
          <p:cNvGrpSpPr/>
          <p:nvPr/>
        </p:nvGrpSpPr>
        <p:grpSpPr>
          <a:xfrm>
            <a:off x="523365" y="671105"/>
            <a:ext cx="3229870" cy="612326"/>
            <a:chOff x="3853815" y="1936053"/>
            <a:chExt cx="4069860" cy="1256352"/>
          </a:xfrm>
          <a:solidFill>
            <a:schemeClr val="accent2">
              <a:lumMod val="50000"/>
            </a:schemeClr>
          </a:solidFill>
        </p:grpSpPr>
        <p:sp>
          <p:nvSpPr>
            <p:cNvPr id="5" name="TextBox 4"/>
            <p:cNvSpPr txBox="1"/>
            <p:nvPr/>
          </p:nvSpPr>
          <p:spPr>
            <a:xfrm>
              <a:off x="3853815" y="1936053"/>
              <a:ext cx="3650654" cy="1256352"/>
            </a:xfrm>
            <a:custGeom>
              <a:avLst/>
              <a:gdLst>
                <a:gd name="connsiteX0" fmla="*/ 0 w 3638754"/>
                <a:gd name="connsiteY0" fmla="*/ 0 h 1247943"/>
                <a:gd name="connsiteX1" fmla="*/ 3638754 w 3638754"/>
                <a:gd name="connsiteY1" fmla="*/ 0 h 1247943"/>
                <a:gd name="connsiteX2" fmla="*/ 3638754 w 3638754"/>
                <a:gd name="connsiteY2" fmla="*/ 1247943 h 1247943"/>
                <a:gd name="connsiteX3" fmla="*/ 0 w 3638754"/>
                <a:gd name="connsiteY3" fmla="*/ 1247943 h 1247943"/>
                <a:gd name="connsiteX4" fmla="*/ 0 w 3638754"/>
                <a:gd name="connsiteY4" fmla="*/ 0 h 1247943"/>
                <a:gd name="connsiteX0" fmla="*/ 0 w 3638754"/>
                <a:gd name="connsiteY0" fmla="*/ 8409 h 1256352"/>
                <a:gd name="connsiteX1" fmla="*/ 111925 w 3638754"/>
                <a:gd name="connsiteY1" fmla="*/ 0 h 1256352"/>
                <a:gd name="connsiteX2" fmla="*/ 3638754 w 3638754"/>
                <a:gd name="connsiteY2" fmla="*/ 8409 h 1256352"/>
                <a:gd name="connsiteX3" fmla="*/ 3638754 w 3638754"/>
                <a:gd name="connsiteY3" fmla="*/ 1256352 h 1256352"/>
                <a:gd name="connsiteX4" fmla="*/ 0 w 3638754"/>
                <a:gd name="connsiteY4" fmla="*/ 1256352 h 1256352"/>
                <a:gd name="connsiteX5" fmla="*/ 0 w 3638754"/>
                <a:gd name="connsiteY5" fmla="*/ 8409 h 1256352"/>
                <a:gd name="connsiteX0" fmla="*/ 11900 w 3650654"/>
                <a:gd name="connsiteY0" fmla="*/ 8409 h 1256352"/>
                <a:gd name="connsiteX1" fmla="*/ 123825 w 3650654"/>
                <a:gd name="connsiteY1" fmla="*/ 0 h 1256352"/>
                <a:gd name="connsiteX2" fmla="*/ 3650654 w 3650654"/>
                <a:gd name="connsiteY2" fmla="*/ 8409 h 1256352"/>
                <a:gd name="connsiteX3" fmla="*/ 3650654 w 3650654"/>
                <a:gd name="connsiteY3" fmla="*/ 1256352 h 1256352"/>
                <a:gd name="connsiteX4" fmla="*/ 11900 w 3650654"/>
                <a:gd name="connsiteY4" fmla="*/ 1256352 h 1256352"/>
                <a:gd name="connsiteX5" fmla="*/ 0 w 3650654"/>
                <a:gd name="connsiteY5" fmla="*/ 76200 h 1256352"/>
                <a:gd name="connsiteX6" fmla="*/ 11900 w 3650654"/>
                <a:gd name="connsiteY6" fmla="*/ 8409 h 1256352"/>
                <a:gd name="connsiteX0" fmla="*/ 0 w 3650654"/>
                <a:gd name="connsiteY0" fmla="*/ 76200 h 1256352"/>
                <a:gd name="connsiteX1" fmla="*/ 123825 w 3650654"/>
                <a:gd name="connsiteY1" fmla="*/ 0 h 1256352"/>
                <a:gd name="connsiteX2" fmla="*/ 3650654 w 3650654"/>
                <a:gd name="connsiteY2" fmla="*/ 8409 h 1256352"/>
                <a:gd name="connsiteX3" fmla="*/ 3650654 w 3650654"/>
                <a:gd name="connsiteY3" fmla="*/ 1256352 h 1256352"/>
                <a:gd name="connsiteX4" fmla="*/ 11900 w 3650654"/>
                <a:gd name="connsiteY4" fmla="*/ 1256352 h 1256352"/>
                <a:gd name="connsiteX5" fmla="*/ 0 w 3650654"/>
                <a:gd name="connsiteY5" fmla="*/ 76200 h 125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0654" h="1256352">
                  <a:moveTo>
                    <a:pt x="0" y="76200"/>
                  </a:moveTo>
                  <a:lnTo>
                    <a:pt x="123825" y="0"/>
                  </a:lnTo>
                  <a:lnTo>
                    <a:pt x="3650654" y="8409"/>
                  </a:lnTo>
                  <a:lnTo>
                    <a:pt x="3650654" y="1256352"/>
                  </a:lnTo>
                  <a:lnTo>
                    <a:pt x="11900" y="1256352"/>
                  </a:lnTo>
                  <a:lnTo>
                    <a:pt x="0" y="7620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 sz="32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endParaRPr lang="zh-CN" altLang="en-US" sz="98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925253" y="2028362"/>
              <a:ext cx="3998422" cy="947230"/>
            </a:xfrm>
            <a:prstGeom prst="rect">
              <a:avLst/>
            </a:prstGeom>
            <a:noFill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rtlCol="0">
              <a:spAutoFit/>
            </a:bodyPr>
            <a:lstStyle/>
            <a:p>
              <a:r>
                <a:rPr lang="zh-CN" altLang="en-US" sz="2400" b="1" spc="513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anose="020B0806030902050204" pitchFamily="34" charset="0"/>
                  <a:ea typeface="微软雅黑" pitchFamily="34" charset="-122"/>
                </a:rPr>
                <a:t>人教版八年级下册</a:t>
              </a:r>
            </a:p>
          </p:txBody>
        </p:sp>
      </p:grpSp>
      <p:sp>
        <p:nvSpPr>
          <p:cNvPr id="13" name="矩形 4098"/>
          <p:cNvSpPr>
            <a:spLocks noChangeArrowheads="1"/>
          </p:cNvSpPr>
          <p:nvPr/>
        </p:nvSpPr>
        <p:spPr bwMode="auto">
          <a:xfrm>
            <a:off x="1187450" y="404813"/>
            <a:ext cx="6372257" cy="2308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en-US" altLang="zh-CN" sz="4800" b="1" dirty="0"/>
          </a:p>
          <a:p>
            <a:endParaRPr lang="en-US" altLang="zh-CN" sz="4800" b="1" dirty="0"/>
          </a:p>
          <a:p>
            <a:r>
              <a:rPr lang="zh-CN" altLang="en-US" sz="4800" b="1" dirty="0"/>
              <a:t>中国现代史社会分期：</a:t>
            </a:r>
          </a:p>
        </p:txBody>
      </p:sp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3" t="2241" r="1691" b="1558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3" name="图片 32" descr="QQ截图20180117155013.pn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" y="0"/>
            <a:ext cx="3477969" cy="6858000"/>
          </a:xfrm>
          <a:prstGeom prst="rect">
            <a:avLst/>
          </a:prstGeom>
        </p:spPr>
      </p:pic>
      <p:sp>
        <p:nvSpPr>
          <p:cNvPr id="27" name="圆角矩形 26"/>
          <p:cNvSpPr/>
          <p:nvPr/>
        </p:nvSpPr>
        <p:spPr>
          <a:xfrm>
            <a:off x="376666" y="476253"/>
            <a:ext cx="8277280" cy="5946339"/>
          </a:xfrm>
          <a:prstGeom prst="roundRect">
            <a:avLst>
              <a:gd name="adj" fmla="val 5004"/>
            </a:avLst>
          </a:prstGeom>
          <a:solidFill>
            <a:srgbClr val="DDD9C3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46747" y="1349954"/>
            <a:ext cx="7540262" cy="1512"/>
          </a:xfrm>
          <a:prstGeom prst="line">
            <a:avLst/>
          </a:prstGeom>
          <a:ln w="57150">
            <a:solidFill>
              <a:srgbClr val="76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3"/>
          <p:cNvGrpSpPr/>
          <p:nvPr/>
        </p:nvGrpSpPr>
        <p:grpSpPr>
          <a:xfrm>
            <a:off x="523365" y="671105"/>
            <a:ext cx="3229870" cy="612326"/>
            <a:chOff x="3853815" y="1936053"/>
            <a:chExt cx="4069860" cy="1256352"/>
          </a:xfrm>
          <a:solidFill>
            <a:schemeClr val="accent2">
              <a:lumMod val="50000"/>
            </a:schemeClr>
          </a:solidFill>
        </p:grpSpPr>
        <p:sp>
          <p:nvSpPr>
            <p:cNvPr id="5" name="TextBox 4"/>
            <p:cNvSpPr txBox="1"/>
            <p:nvPr/>
          </p:nvSpPr>
          <p:spPr>
            <a:xfrm>
              <a:off x="3853815" y="1936053"/>
              <a:ext cx="3650654" cy="1256352"/>
            </a:xfrm>
            <a:custGeom>
              <a:avLst/>
              <a:gdLst>
                <a:gd name="connsiteX0" fmla="*/ 0 w 3638754"/>
                <a:gd name="connsiteY0" fmla="*/ 0 h 1247943"/>
                <a:gd name="connsiteX1" fmla="*/ 3638754 w 3638754"/>
                <a:gd name="connsiteY1" fmla="*/ 0 h 1247943"/>
                <a:gd name="connsiteX2" fmla="*/ 3638754 w 3638754"/>
                <a:gd name="connsiteY2" fmla="*/ 1247943 h 1247943"/>
                <a:gd name="connsiteX3" fmla="*/ 0 w 3638754"/>
                <a:gd name="connsiteY3" fmla="*/ 1247943 h 1247943"/>
                <a:gd name="connsiteX4" fmla="*/ 0 w 3638754"/>
                <a:gd name="connsiteY4" fmla="*/ 0 h 1247943"/>
                <a:gd name="connsiteX0" fmla="*/ 0 w 3638754"/>
                <a:gd name="connsiteY0" fmla="*/ 8409 h 1256352"/>
                <a:gd name="connsiteX1" fmla="*/ 111925 w 3638754"/>
                <a:gd name="connsiteY1" fmla="*/ 0 h 1256352"/>
                <a:gd name="connsiteX2" fmla="*/ 3638754 w 3638754"/>
                <a:gd name="connsiteY2" fmla="*/ 8409 h 1256352"/>
                <a:gd name="connsiteX3" fmla="*/ 3638754 w 3638754"/>
                <a:gd name="connsiteY3" fmla="*/ 1256352 h 1256352"/>
                <a:gd name="connsiteX4" fmla="*/ 0 w 3638754"/>
                <a:gd name="connsiteY4" fmla="*/ 1256352 h 1256352"/>
                <a:gd name="connsiteX5" fmla="*/ 0 w 3638754"/>
                <a:gd name="connsiteY5" fmla="*/ 8409 h 1256352"/>
                <a:gd name="connsiteX0" fmla="*/ 11900 w 3650654"/>
                <a:gd name="connsiteY0" fmla="*/ 8409 h 1256352"/>
                <a:gd name="connsiteX1" fmla="*/ 123825 w 3650654"/>
                <a:gd name="connsiteY1" fmla="*/ 0 h 1256352"/>
                <a:gd name="connsiteX2" fmla="*/ 3650654 w 3650654"/>
                <a:gd name="connsiteY2" fmla="*/ 8409 h 1256352"/>
                <a:gd name="connsiteX3" fmla="*/ 3650654 w 3650654"/>
                <a:gd name="connsiteY3" fmla="*/ 1256352 h 1256352"/>
                <a:gd name="connsiteX4" fmla="*/ 11900 w 3650654"/>
                <a:gd name="connsiteY4" fmla="*/ 1256352 h 1256352"/>
                <a:gd name="connsiteX5" fmla="*/ 0 w 3650654"/>
                <a:gd name="connsiteY5" fmla="*/ 76200 h 1256352"/>
                <a:gd name="connsiteX6" fmla="*/ 11900 w 3650654"/>
                <a:gd name="connsiteY6" fmla="*/ 8409 h 1256352"/>
                <a:gd name="connsiteX0" fmla="*/ 0 w 3650654"/>
                <a:gd name="connsiteY0" fmla="*/ 76200 h 1256352"/>
                <a:gd name="connsiteX1" fmla="*/ 123825 w 3650654"/>
                <a:gd name="connsiteY1" fmla="*/ 0 h 1256352"/>
                <a:gd name="connsiteX2" fmla="*/ 3650654 w 3650654"/>
                <a:gd name="connsiteY2" fmla="*/ 8409 h 1256352"/>
                <a:gd name="connsiteX3" fmla="*/ 3650654 w 3650654"/>
                <a:gd name="connsiteY3" fmla="*/ 1256352 h 1256352"/>
                <a:gd name="connsiteX4" fmla="*/ 11900 w 3650654"/>
                <a:gd name="connsiteY4" fmla="*/ 1256352 h 1256352"/>
                <a:gd name="connsiteX5" fmla="*/ 0 w 3650654"/>
                <a:gd name="connsiteY5" fmla="*/ 76200 h 125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0654" h="1256352">
                  <a:moveTo>
                    <a:pt x="0" y="76200"/>
                  </a:moveTo>
                  <a:lnTo>
                    <a:pt x="123825" y="0"/>
                  </a:lnTo>
                  <a:lnTo>
                    <a:pt x="3650654" y="8409"/>
                  </a:lnTo>
                  <a:lnTo>
                    <a:pt x="3650654" y="1256352"/>
                  </a:lnTo>
                  <a:lnTo>
                    <a:pt x="11900" y="1256352"/>
                  </a:lnTo>
                  <a:lnTo>
                    <a:pt x="0" y="7620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 sz="32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endParaRPr lang="zh-CN" altLang="en-US" sz="98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925253" y="2028362"/>
              <a:ext cx="3998422" cy="947230"/>
            </a:xfrm>
            <a:prstGeom prst="rect">
              <a:avLst/>
            </a:prstGeom>
            <a:noFill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rtlCol="0">
              <a:spAutoFit/>
            </a:bodyPr>
            <a:lstStyle/>
            <a:p>
              <a:r>
                <a:rPr lang="zh-CN" altLang="en-US" sz="2400" b="1" spc="513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anose="020B0806030902050204" pitchFamily="34" charset="0"/>
                  <a:ea typeface="微软雅黑" pitchFamily="34" charset="-122"/>
                </a:rPr>
                <a:t>人教版八年级下册</a:t>
              </a:r>
            </a:p>
          </p:txBody>
        </p:sp>
      </p:grpSp>
      <p:sp>
        <p:nvSpPr>
          <p:cNvPr id="30" name="Rectangle 4"/>
          <p:cNvSpPr>
            <a:spLocks noChangeArrowheads="1"/>
          </p:cNvSpPr>
          <p:nvPr/>
        </p:nvSpPr>
        <p:spPr bwMode="auto">
          <a:xfrm>
            <a:off x="3551513" y="4739955"/>
            <a:ext cx="4875658" cy="15100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78145" tIns="39072" rIns="78145" bIns="39072" anchor="ctr">
            <a:spAutoFit/>
          </a:bodyPr>
          <a:lstStyle/>
          <a:p>
            <a:r>
              <a:rPr lang="en-US" altLang="zh-CN" sz="3100" dirty="0">
                <a:latin typeface="华文隶书" pitchFamily="2" charset="-122"/>
                <a:ea typeface="华文隶书" pitchFamily="2" charset="-122"/>
              </a:rPr>
              <a:t>        </a:t>
            </a:r>
            <a:r>
              <a:rPr lang="zh-CN" altLang="en-US" sz="3100" dirty="0">
                <a:latin typeface="华文隶书" pitchFamily="2" charset="-122"/>
                <a:ea typeface="华文隶书" pitchFamily="2" charset="-122"/>
              </a:rPr>
              <a:t>中国是一只睡狮，一旦它醒来，整个世界都会为之颤抖</a:t>
            </a:r>
            <a:r>
              <a:rPr lang="en-US" altLang="zh-CN" sz="3100" dirty="0">
                <a:latin typeface="华文隶书" pitchFamily="2" charset="-122"/>
                <a:ea typeface="华文隶书" pitchFamily="2" charset="-122"/>
              </a:rPr>
              <a:t>——                               </a:t>
            </a:r>
          </a:p>
        </p:txBody>
      </p:sp>
      <p:pic>
        <p:nvPicPr>
          <p:cNvPr id="34" name="Picture 6" descr="e824b899a9014c08a9a04a350a7b02087af4f483"/>
          <p:cNvPicPr>
            <a:picLocks noChangeAspect="1" noChangeArrowheads="1"/>
          </p:cNvPicPr>
          <p:nvPr/>
        </p:nvPicPr>
        <p:blipFill>
          <a:blip r:embed="rId5" cstate="print"/>
          <a:srcRect t="2438" r="8130"/>
          <a:stretch>
            <a:fillRect/>
          </a:stretch>
        </p:blipFill>
        <p:spPr bwMode="auto">
          <a:xfrm>
            <a:off x="5195630" y="1592023"/>
            <a:ext cx="1984280" cy="29705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5" name="图片 34" descr="QQ截图20180117125453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46747" y="1523987"/>
            <a:ext cx="2834685" cy="4789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图片 44"/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4"/>
          <a:stretch/>
        </p:blipFill>
        <p:spPr>
          <a:xfrm>
            <a:off x="0" y="685459"/>
            <a:ext cx="9144000" cy="6172541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 bwMode="auto">
          <a:xfrm flipV="1">
            <a:off x="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63" name="图片 62" descr="t018d16e110143ea110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</a:blip>
          <a:srcRect t="54831" b="25094"/>
          <a:stretch>
            <a:fillRect/>
          </a:stretch>
        </p:blipFill>
        <p:spPr>
          <a:xfrm rot="10800000">
            <a:off x="-2" y="678525"/>
            <a:ext cx="9144000" cy="136072"/>
          </a:xfrm>
          <a:prstGeom prst="rect">
            <a:avLst/>
          </a:prstGeom>
        </p:spPr>
      </p:pic>
      <p:pic>
        <p:nvPicPr>
          <p:cNvPr id="66" name="图片 65" descr="624f9a79jw1eelyzwvu5xj20b408t75j.jpg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pic>
        <p:nvPicPr>
          <p:cNvPr id="67" name="图片 66" descr="t018d16e110143ea110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</a:blip>
          <a:srcRect t="54831" b="25094"/>
          <a:stretch>
            <a:fillRect/>
          </a:stretch>
        </p:blipFill>
        <p:spPr>
          <a:xfrm rot="10800000">
            <a:off x="0" y="639517"/>
            <a:ext cx="9144000" cy="136072"/>
          </a:xfrm>
          <a:prstGeom prst="rect">
            <a:avLst/>
          </a:prstGeom>
        </p:spPr>
      </p:pic>
      <p:sp>
        <p:nvSpPr>
          <p:cNvPr id="68" name="矩形 67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70" name="直角三角形 69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72" name="直接连接符 71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75" name="直角三角形 74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76" name="矩形 75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78" name="图片 77" descr="624f9a79jw1eelyzwvu5xj20b408t75j.jpg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9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80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22" name="AutoShape 12"/>
          <p:cNvSpPr>
            <a:spLocks/>
          </p:cNvSpPr>
          <p:nvPr/>
        </p:nvSpPr>
        <p:spPr bwMode="auto">
          <a:xfrm>
            <a:off x="1000296" y="2136313"/>
            <a:ext cx="283469" cy="4014135"/>
          </a:xfrm>
          <a:prstGeom prst="leftBrace">
            <a:avLst>
              <a:gd name="adj1" fmla="val 182592"/>
              <a:gd name="adj2" fmla="val 47500"/>
            </a:avLst>
          </a:prstGeom>
          <a:noFill/>
          <a:ln w="38100">
            <a:solidFill>
              <a:schemeClr val="tx1">
                <a:lumMod val="95000"/>
                <a:lumOff val="5000"/>
              </a:schemeClr>
            </a:solidFill>
            <a:round/>
            <a:headEnd/>
            <a:tailEnd/>
          </a:ln>
          <a:effectLst/>
        </p:spPr>
        <p:txBody>
          <a:bodyPr wrap="none" lIns="78145" tIns="39072" rIns="78145" bIns="39072" anchor="ctr"/>
          <a:lstStyle/>
          <a:p>
            <a:pPr algn="ctr"/>
            <a:endParaRPr lang="zh-CN" altLang="zh-CN" sz="2700" dirty="0">
              <a:solidFill>
                <a:srgbClr val="76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华文新魏" pitchFamily="2" charset="-122"/>
              <a:ea typeface="华文新魏" pitchFamily="2" charset="-122"/>
            </a:endParaRPr>
          </a:p>
        </p:txBody>
      </p:sp>
      <p:pic>
        <p:nvPicPr>
          <p:cNvPr id="23" name="Picture 271" descr="21"/>
          <p:cNvPicPr>
            <a:picLocks noChangeAspect="1" noChangeArrowheads="1"/>
          </p:cNvPicPr>
          <p:nvPr/>
        </p:nvPicPr>
        <p:blipFill>
          <a:blip r:embed="rId7" cstate="print">
            <a:lum contrast="-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04" y="1183806"/>
            <a:ext cx="1004597" cy="598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157924" y="1592023"/>
            <a:ext cx="634870" cy="4113764"/>
          </a:xfrm>
          <a:prstGeom prst="rect">
            <a:avLst/>
          </a:prstGeom>
          <a:noFill/>
        </p:spPr>
        <p:txBody>
          <a:bodyPr vert="eaVert" wrap="square" lIns="78145" tIns="39072" rIns="78145" bIns="39072" rtlCol="0">
            <a:spAutoFit/>
          </a:bodyPr>
          <a:lstStyle/>
          <a:p>
            <a:r>
              <a:rPr lang="zh-CN" altLang="en-US" sz="3100" b="1" dirty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rPr>
              <a:t>中华人民共和国成立</a:t>
            </a:r>
          </a:p>
        </p:txBody>
      </p:sp>
      <p:sp>
        <p:nvSpPr>
          <p:cNvPr id="24" name="Text Box 28"/>
          <p:cNvSpPr txBox="1">
            <a:spLocks noChangeArrowheads="1"/>
          </p:cNvSpPr>
          <p:nvPr/>
        </p:nvSpPr>
        <p:spPr bwMode="auto">
          <a:xfrm>
            <a:off x="1283765" y="1864168"/>
            <a:ext cx="2324442" cy="56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29" tIns="45714" rIns="91429" bIns="45714">
            <a:spAutoFit/>
          </a:bodyPr>
          <a:lstStyle/>
          <a:p>
            <a:r>
              <a:rPr lang="en-US" altLang="zh-CN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1.</a:t>
            </a:r>
            <a:r>
              <a:rPr lang="zh-CN" altLang="en-US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筹备：</a:t>
            </a:r>
          </a:p>
        </p:txBody>
      </p:sp>
      <p:sp>
        <p:nvSpPr>
          <p:cNvPr id="25" name="Text Box 28"/>
          <p:cNvSpPr txBox="1">
            <a:spLocks noChangeArrowheads="1"/>
          </p:cNvSpPr>
          <p:nvPr/>
        </p:nvSpPr>
        <p:spPr bwMode="auto">
          <a:xfrm>
            <a:off x="1283765" y="4381507"/>
            <a:ext cx="1644117" cy="56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29" tIns="45714" rIns="91429" bIns="45714">
            <a:spAutoFit/>
          </a:bodyPr>
          <a:lstStyle/>
          <a:p>
            <a:r>
              <a:rPr lang="en-US" altLang="zh-CN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2.</a:t>
            </a:r>
            <a:r>
              <a:rPr lang="zh-CN" altLang="en-US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标志：</a:t>
            </a:r>
          </a:p>
        </p:txBody>
      </p:sp>
      <p:sp>
        <p:nvSpPr>
          <p:cNvPr id="26" name="AutoShape 12"/>
          <p:cNvSpPr>
            <a:spLocks/>
          </p:cNvSpPr>
          <p:nvPr/>
        </p:nvSpPr>
        <p:spPr bwMode="auto">
          <a:xfrm>
            <a:off x="5309017" y="1251842"/>
            <a:ext cx="283469" cy="1973050"/>
          </a:xfrm>
          <a:prstGeom prst="leftBrace">
            <a:avLst>
              <a:gd name="adj1" fmla="val 182592"/>
              <a:gd name="adj2" fmla="val 47500"/>
            </a:avLst>
          </a:prstGeom>
          <a:noFill/>
          <a:ln w="38100">
            <a:solidFill>
              <a:schemeClr val="tx1">
                <a:lumMod val="95000"/>
                <a:lumOff val="5000"/>
              </a:schemeClr>
            </a:solidFill>
            <a:round/>
            <a:headEnd/>
            <a:tailEnd/>
          </a:ln>
          <a:effectLst/>
        </p:spPr>
        <p:txBody>
          <a:bodyPr wrap="none" lIns="78145" tIns="39072" rIns="78145" bIns="39072" anchor="ctr"/>
          <a:lstStyle/>
          <a:p>
            <a:pPr algn="ctr"/>
            <a:endParaRPr lang="zh-CN" altLang="zh-CN" sz="2700" dirty="0">
              <a:solidFill>
                <a:srgbClr val="76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27" name="Text Box 28"/>
          <p:cNvSpPr txBox="1">
            <a:spLocks noChangeArrowheads="1"/>
          </p:cNvSpPr>
          <p:nvPr/>
        </p:nvSpPr>
        <p:spPr bwMode="auto">
          <a:xfrm>
            <a:off x="5365711" y="911661"/>
            <a:ext cx="2097667" cy="56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29" tIns="45714" rIns="91429" bIns="45714">
            <a:spAutoFit/>
          </a:bodyPr>
          <a:lstStyle/>
          <a:p>
            <a:r>
              <a:rPr lang="zh-CN" altLang="en-US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（</a:t>
            </a:r>
            <a:r>
              <a:rPr lang="en-US" altLang="zh-CN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1</a:t>
            </a:r>
            <a:r>
              <a:rPr lang="zh-CN" altLang="en-US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）时间</a:t>
            </a:r>
          </a:p>
        </p:txBody>
      </p:sp>
      <p:sp>
        <p:nvSpPr>
          <p:cNvPr id="28" name="Text Box 28">
            <a:hlinkClick r:id="rId8" action="ppaction://hlinksldjump"/>
          </p:cNvPr>
          <p:cNvSpPr txBox="1">
            <a:spLocks noChangeArrowheads="1"/>
          </p:cNvSpPr>
          <p:nvPr/>
        </p:nvSpPr>
        <p:spPr bwMode="auto">
          <a:xfrm>
            <a:off x="5365711" y="1428363"/>
            <a:ext cx="2097667" cy="56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29" tIns="45714" rIns="91429" bIns="45714">
            <a:spAutoFit/>
          </a:bodyPr>
          <a:lstStyle/>
          <a:p>
            <a:r>
              <a:rPr lang="zh-CN" altLang="en-US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（</a:t>
            </a:r>
            <a:r>
              <a:rPr lang="en-US" altLang="zh-CN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2</a:t>
            </a:r>
            <a:r>
              <a:rPr lang="zh-CN" altLang="en-US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）</a:t>
            </a:r>
            <a:r>
              <a:rPr lang="zh-CN" altLang="en-US" sz="3100" b="1" u="sng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地点</a:t>
            </a:r>
          </a:p>
        </p:txBody>
      </p:sp>
      <p:sp>
        <p:nvSpPr>
          <p:cNvPr id="29" name="Text Box 28">
            <a:hlinkClick r:id="rId9" action="ppaction://hlinksldjump"/>
          </p:cNvPr>
          <p:cNvSpPr txBox="1">
            <a:spLocks noChangeArrowheads="1"/>
          </p:cNvSpPr>
          <p:nvPr/>
        </p:nvSpPr>
        <p:spPr bwMode="auto">
          <a:xfrm>
            <a:off x="5365711" y="1904617"/>
            <a:ext cx="2097667" cy="56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29" tIns="45714" rIns="91429" bIns="45714">
            <a:spAutoFit/>
          </a:bodyPr>
          <a:lstStyle/>
          <a:p>
            <a:r>
              <a:rPr lang="zh-CN" altLang="en-US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（</a:t>
            </a:r>
            <a:r>
              <a:rPr lang="en-US" altLang="zh-CN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3</a:t>
            </a:r>
            <a:r>
              <a:rPr lang="zh-CN" altLang="en-US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）</a:t>
            </a:r>
            <a:r>
              <a:rPr lang="zh-CN" altLang="en-US" sz="3100" b="1" u="sng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代表</a:t>
            </a:r>
          </a:p>
        </p:txBody>
      </p:sp>
      <p:sp>
        <p:nvSpPr>
          <p:cNvPr id="30" name="Text Box 28">
            <a:hlinkClick r:id="rId10" action="ppaction://hlinksldjump"/>
          </p:cNvPr>
          <p:cNvSpPr txBox="1">
            <a:spLocks noChangeArrowheads="1"/>
          </p:cNvSpPr>
          <p:nvPr/>
        </p:nvSpPr>
        <p:spPr bwMode="auto">
          <a:xfrm>
            <a:off x="5365711" y="2380870"/>
            <a:ext cx="2097667" cy="56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29" tIns="45714" rIns="91429" bIns="45714">
            <a:spAutoFit/>
          </a:bodyPr>
          <a:lstStyle/>
          <a:p>
            <a:r>
              <a:rPr lang="zh-CN" altLang="en-US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（</a:t>
            </a:r>
            <a:r>
              <a:rPr lang="en-US" altLang="zh-CN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4</a:t>
            </a:r>
            <a:r>
              <a:rPr lang="zh-CN" altLang="en-US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）</a:t>
            </a:r>
            <a:r>
              <a:rPr lang="zh-CN" altLang="en-US" sz="3100" b="1" u="sng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内容</a:t>
            </a:r>
          </a:p>
        </p:txBody>
      </p:sp>
      <p:sp>
        <p:nvSpPr>
          <p:cNvPr id="31" name="Text Box 28">
            <a:hlinkClick r:id="rId11" action="ppaction://hlinksldjump"/>
          </p:cNvPr>
          <p:cNvSpPr txBox="1">
            <a:spLocks noChangeArrowheads="1"/>
          </p:cNvSpPr>
          <p:nvPr/>
        </p:nvSpPr>
        <p:spPr bwMode="auto">
          <a:xfrm>
            <a:off x="5365711" y="2925159"/>
            <a:ext cx="2097667" cy="56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29" tIns="45714" rIns="91429" bIns="45714">
            <a:spAutoFit/>
          </a:bodyPr>
          <a:lstStyle/>
          <a:p>
            <a:r>
              <a:rPr lang="zh-CN" altLang="en-US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（</a:t>
            </a:r>
            <a:r>
              <a:rPr lang="en-US" altLang="zh-CN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5</a:t>
            </a:r>
            <a:r>
              <a:rPr lang="zh-CN" altLang="en-US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）</a:t>
            </a:r>
            <a:r>
              <a:rPr lang="zh-CN" altLang="en-US" sz="3100" b="1" u="sng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意义</a:t>
            </a:r>
          </a:p>
        </p:txBody>
      </p:sp>
      <p:sp>
        <p:nvSpPr>
          <p:cNvPr id="32" name="AutoShape 12"/>
          <p:cNvSpPr>
            <a:spLocks/>
          </p:cNvSpPr>
          <p:nvPr/>
        </p:nvSpPr>
        <p:spPr bwMode="auto">
          <a:xfrm>
            <a:off x="4231837" y="4177398"/>
            <a:ext cx="226775" cy="1020543"/>
          </a:xfrm>
          <a:prstGeom prst="leftBrace">
            <a:avLst>
              <a:gd name="adj1" fmla="val 182592"/>
              <a:gd name="adj2" fmla="val 47500"/>
            </a:avLst>
          </a:prstGeom>
          <a:noFill/>
          <a:ln w="38100">
            <a:solidFill>
              <a:schemeClr val="tx1">
                <a:lumMod val="95000"/>
                <a:lumOff val="5000"/>
              </a:schemeClr>
            </a:solidFill>
            <a:round/>
            <a:headEnd/>
            <a:tailEnd/>
          </a:ln>
          <a:effectLst/>
        </p:spPr>
        <p:txBody>
          <a:bodyPr wrap="none" lIns="78145" tIns="39072" rIns="78145" bIns="39072" anchor="ctr"/>
          <a:lstStyle/>
          <a:p>
            <a:pPr algn="ctr"/>
            <a:endParaRPr lang="zh-CN" altLang="zh-CN" sz="3100" dirty="0">
              <a:solidFill>
                <a:srgbClr val="76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33" name="Text Box 28">
            <a:hlinkClick r:id="rId12" action="ppaction://hlinksldjump"/>
          </p:cNvPr>
          <p:cNvSpPr txBox="1">
            <a:spLocks noChangeArrowheads="1"/>
          </p:cNvSpPr>
          <p:nvPr/>
        </p:nvSpPr>
        <p:spPr bwMode="auto">
          <a:xfrm>
            <a:off x="4288531" y="4857760"/>
            <a:ext cx="2097667" cy="56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29" tIns="45714" rIns="91429" bIns="45714">
            <a:spAutoFit/>
          </a:bodyPr>
          <a:lstStyle/>
          <a:p>
            <a:r>
              <a:rPr lang="zh-CN" altLang="en-US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（</a:t>
            </a:r>
            <a:r>
              <a:rPr lang="en-US" altLang="zh-CN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2</a:t>
            </a:r>
            <a:r>
              <a:rPr lang="zh-CN" altLang="en-US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）</a:t>
            </a:r>
            <a:r>
              <a:rPr lang="zh-CN" altLang="en-US" sz="3100" b="1" u="sng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经过</a:t>
            </a:r>
            <a:r>
              <a:rPr lang="zh-CN" altLang="en-US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：</a:t>
            </a:r>
          </a:p>
        </p:txBody>
      </p:sp>
      <p:sp>
        <p:nvSpPr>
          <p:cNvPr id="34" name="Text Box 28"/>
          <p:cNvSpPr txBox="1">
            <a:spLocks noChangeArrowheads="1"/>
          </p:cNvSpPr>
          <p:nvPr/>
        </p:nvSpPr>
        <p:spPr bwMode="auto">
          <a:xfrm>
            <a:off x="2531026" y="4381507"/>
            <a:ext cx="2097667" cy="56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29" tIns="45714" rIns="91429" bIns="45714">
            <a:spAutoFit/>
          </a:bodyPr>
          <a:lstStyle/>
          <a:p>
            <a:r>
              <a:rPr lang="zh-CN" altLang="en-US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开国大典</a:t>
            </a:r>
          </a:p>
        </p:txBody>
      </p:sp>
      <p:sp>
        <p:nvSpPr>
          <p:cNvPr id="35" name="Text Box 28"/>
          <p:cNvSpPr txBox="1">
            <a:spLocks noChangeArrowheads="1"/>
          </p:cNvSpPr>
          <p:nvPr/>
        </p:nvSpPr>
        <p:spPr bwMode="auto">
          <a:xfrm>
            <a:off x="4288531" y="3701145"/>
            <a:ext cx="2097667" cy="56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29" tIns="45714" rIns="91429" bIns="45714">
            <a:spAutoFit/>
          </a:bodyPr>
          <a:lstStyle/>
          <a:p>
            <a:r>
              <a:rPr lang="zh-CN" altLang="en-US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（</a:t>
            </a:r>
            <a:r>
              <a:rPr lang="en-US" altLang="zh-CN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1</a:t>
            </a:r>
            <a:r>
              <a:rPr lang="zh-CN" altLang="en-US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）时间：</a:t>
            </a:r>
          </a:p>
        </p:txBody>
      </p:sp>
      <p:sp>
        <p:nvSpPr>
          <p:cNvPr id="36" name="Text Box 28"/>
          <p:cNvSpPr txBox="1">
            <a:spLocks noChangeArrowheads="1"/>
          </p:cNvSpPr>
          <p:nvPr/>
        </p:nvSpPr>
        <p:spPr bwMode="auto">
          <a:xfrm>
            <a:off x="6102728" y="3728733"/>
            <a:ext cx="3077775" cy="56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29" tIns="45714" rIns="91429" bIns="45714">
            <a:spAutoFit/>
          </a:bodyPr>
          <a:lstStyle/>
          <a:p>
            <a:r>
              <a:rPr lang="en-US" altLang="zh-CN" sz="3100" b="1" dirty="0">
                <a:latin typeface="华文新魏" pitchFamily="2" charset="-122"/>
                <a:ea typeface="华文新魏" pitchFamily="2" charset="-122"/>
              </a:rPr>
              <a:t>1949</a:t>
            </a:r>
            <a:r>
              <a:rPr lang="zh-CN" altLang="en-US" sz="3100" b="1" dirty="0">
                <a:latin typeface="华文新魏" pitchFamily="2" charset="-122"/>
                <a:ea typeface="华文新魏" pitchFamily="2" charset="-122"/>
              </a:rPr>
              <a:t>年</a:t>
            </a:r>
            <a:r>
              <a:rPr lang="en-US" altLang="zh-CN" sz="3100" b="1" dirty="0">
                <a:latin typeface="华文新魏" pitchFamily="2" charset="-122"/>
                <a:ea typeface="华文新魏" pitchFamily="2" charset="-122"/>
              </a:rPr>
              <a:t>10</a:t>
            </a:r>
            <a:r>
              <a:rPr lang="zh-CN" altLang="en-US" sz="3100" b="1" dirty="0">
                <a:latin typeface="华文新魏" pitchFamily="2" charset="-122"/>
                <a:ea typeface="华文新魏" pitchFamily="2" charset="-122"/>
              </a:rPr>
              <a:t>月</a:t>
            </a:r>
            <a:r>
              <a:rPr lang="en-US" altLang="zh-CN" sz="3100" b="1" dirty="0">
                <a:latin typeface="华文新魏" pitchFamily="2" charset="-122"/>
                <a:ea typeface="华文新魏" pitchFamily="2" charset="-122"/>
              </a:rPr>
              <a:t>1</a:t>
            </a:r>
            <a:r>
              <a:rPr lang="zh-CN" altLang="en-US" sz="3100" b="1" dirty="0">
                <a:latin typeface="华文新魏" pitchFamily="2" charset="-122"/>
                <a:ea typeface="华文新魏" pitchFamily="2" charset="-122"/>
              </a:rPr>
              <a:t>日</a:t>
            </a:r>
          </a:p>
        </p:txBody>
      </p:sp>
      <p:sp>
        <p:nvSpPr>
          <p:cNvPr id="37" name="Text Box 28">
            <a:hlinkClick r:id="" action="ppaction://noaction"/>
          </p:cNvPr>
          <p:cNvSpPr txBox="1">
            <a:spLocks noChangeArrowheads="1"/>
          </p:cNvSpPr>
          <p:nvPr/>
        </p:nvSpPr>
        <p:spPr bwMode="auto">
          <a:xfrm>
            <a:off x="1227071" y="5792091"/>
            <a:ext cx="6973325" cy="56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29" tIns="45714" rIns="91429" bIns="45714">
            <a:spAutoFit/>
          </a:bodyPr>
          <a:lstStyle/>
          <a:p>
            <a:r>
              <a:rPr lang="en-US" altLang="zh-CN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3.</a:t>
            </a:r>
            <a:r>
              <a:rPr lang="zh-CN" altLang="en-US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中华人民共和国成立的</a:t>
            </a:r>
            <a:r>
              <a:rPr lang="zh-CN" altLang="en-US" sz="3100" b="1" u="sng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历史意义</a:t>
            </a:r>
            <a:r>
              <a:rPr lang="zh-CN" altLang="en-US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：</a:t>
            </a:r>
          </a:p>
        </p:txBody>
      </p:sp>
      <p:sp>
        <p:nvSpPr>
          <p:cNvPr id="38" name="矩形 37"/>
          <p:cNvSpPr/>
          <p:nvPr/>
        </p:nvSpPr>
        <p:spPr>
          <a:xfrm>
            <a:off x="2531027" y="1864168"/>
            <a:ext cx="2777991" cy="1510068"/>
          </a:xfrm>
          <a:prstGeom prst="rect">
            <a:avLst/>
          </a:prstGeom>
        </p:spPr>
        <p:txBody>
          <a:bodyPr wrap="square" lIns="78145" tIns="39072" rIns="78145" bIns="39072">
            <a:spAutoFit/>
          </a:bodyPr>
          <a:lstStyle/>
          <a:p>
            <a:r>
              <a:rPr lang="zh-CN" altLang="en-US" sz="3100" b="1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第一届</a:t>
            </a:r>
            <a:r>
              <a:rPr lang="zh-CN" altLang="en-US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中国人民政治协商会议</a:t>
            </a:r>
            <a:endParaRPr lang="zh-CN" altLang="en-US" dirty="0"/>
          </a:p>
        </p:txBody>
      </p:sp>
      <p:sp>
        <p:nvSpPr>
          <p:cNvPr id="39" name="Text Box 28"/>
          <p:cNvSpPr txBox="1">
            <a:spLocks noChangeArrowheads="1"/>
          </p:cNvSpPr>
          <p:nvPr/>
        </p:nvSpPr>
        <p:spPr bwMode="auto">
          <a:xfrm>
            <a:off x="5197199" y="4245435"/>
            <a:ext cx="2776423" cy="56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29" tIns="45714" rIns="91429" bIns="45714">
            <a:spAutoFit/>
          </a:bodyPr>
          <a:lstStyle/>
          <a:p>
            <a:r>
              <a:rPr lang="zh-CN" altLang="en-US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相关节日 </a:t>
            </a:r>
            <a:r>
              <a:rPr lang="en-US" altLang="zh-CN" sz="3100" b="1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</a:rPr>
              <a:t>—</a:t>
            </a:r>
            <a:endParaRPr lang="zh-CN" altLang="en-US" sz="3100" b="1" dirty="0">
              <a:solidFill>
                <a:srgbClr val="760000"/>
              </a:solidFill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7293297" y="4245435"/>
            <a:ext cx="1350450" cy="555961"/>
          </a:xfrm>
          <a:prstGeom prst="rect">
            <a:avLst/>
          </a:prstGeom>
        </p:spPr>
        <p:txBody>
          <a:bodyPr wrap="none" lIns="78145" tIns="39072" rIns="78145" bIns="39072">
            <a:spAutoFit/>
          </a:bodyPr>
          <a:lstStyle/>
          <a:p>
            <a:pPr lvl="0"/>
            <a:r>
              <a:rPr lang="zh-CN" altLang="en-US" sz="3100" b="1" dirty="0">
                <a:latin typeface="华文新魏" pitchFamily="2" charset="-122"/>
                <a:ea typeface="华文新魏" pitchFamily="2" charset="-122"/>
              </a:rPr>
              <a:t>国庆节</a:t>
            </a:r>
          </a:p>
        </p:txBody>
      </p:sp>
      <p:sp>
        <p:nvSpPr>
          <p:cNvPr id="41" name="Text Box 28"/>
          <p:cNvSpPr txBox="1">
            <a:spLocks noChangeArrowheads="1"/>
          </p:cNvSpPr>
          <p:nvPr/>
        </p:nvSpPr>
        <p:spPr bwMode="auto">
          <a:xfrm>
            <a:off x="7123215" y="911661"/>
            <a:ext cx="2097667" cy="56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29" tIns="45714" rIns="91429" bIns="45714">
            <a:spAutoFit/>
          </a:bodyPr>
          <a:lstStyle/>
          <a:p>
            <a:r>
              <a:rPr lang="en-US" altLang="zh-CN" sz="3100" b="1" dirty="0">
                <a:latin typeface="华文新魏" pitchFamily="2" charset="-122"/>
                <a:ea typeface="华文新魏" pitchFamily="2" charset="-122"/>
              </a:rPr>
              <a:t>1949</a:t>
            </a:r>
            <a:r>
              <a:rPr lang="zh-CN" altLang="en-US" sz="3100" b="1" dirty="0">
                <a:latin typeface="华文新魏" pitchFamily="2" charset="-122"/>
                <a:ea typeface="华文新魏" pitchFamily="2" charset="-122"/>
              </a:rPr>
              <a:t>年</a:t>
            </a:r>
            <a:r>
              <a:rPr lang="en-US" altLang="zh-CN" sz="3100" b="1" dirty="0">
                <a:latin typeface="华文新魏" pitchFamily="2" charset="-122"/>
                <a:ea typeface="华文新魏" pitchFamily="2" charset="-122"/>
              </a:rPr>
              <a:t>9</a:t>
            </a:r>
            <a:r>
              <a:rPr lang="zh-CN" altLang="en-US" sz="3100" b="1" dirty="0">
                <a:latin typeface="华文新魏" pitchFamily="2" charset="-122"/>
                <a:ea typeface="华文新魏" pitchFamily="2" charset="-122"/>
              </a:rPr>
              <a:t>月</a:t>
            </a:r>
          </a:p>
        </p:txBody>
      </p:sp>
      <p:sp>
        <p:nvSpPr>
          <p:cNvPr id="42" name="Text Box 28"/>
          <p:cNvSpPr txBox="1">
            <a:spLocks noChangeArrowheads="1"/>
          </p:cNvSpPr>
          <p:nvPr/>
        </p:nvSpPr>
        <p:spPr bwMode="auto">
          <a:xfrm>
            <a:off x="7143405" y="1455951"/>
            <a:ext cx="1056991" cy="56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29" tIns="45714" rIns="91429" bIns="45714">
            <a:spAutoFit/>
          </a:bodyPr>
          <a:lstStyle/>
          <a:p>
            <a:r>
              <a:rPr lang="zh-CN" altLang="en-US" sz="3100" b="1" dirty="0">
                <a:latin typeface="华文新魏" pitchFamily="2" charset="-122"/>
                <a:ea typeface="华文新魏" pitchFamily="2" charset="-122"/>
              </a:rPr>
              <a:t>北平</a:t>
            </a:r>
          </a:p>
        </p:txBody>
      </p:sp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0" grpId="0"/>
      <p:bldP spid="24" grpId="0"/>
      <p:bldP spid="25" grpId="0"/>
      <p:bldP spid="26" grpId="0" animBg="1"/>
      <p:bldP spid="27" grpId="0"/>
      <p:bldP spid="28" grpId="0"/>
      <p:bldP spid="29" grpId="0"/>
      <p:bldP spid="30" grpId="0"/>
      <p:bldP spid="31" grpId="0"/>
      <p:bldP spid="32" grpId="0" animBg="1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3" t="2241" r="1691" b="1558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3" name="图片 32" descr="QQ截图20180117155013.pn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" y="0"/>
            <a:ext cx="3477969" cy="6858000"/>
          </a:xfrm>
          <a:prstGeom prst="rect">
            <a:avLst/>
          </a:prstGeom>
        </p:spPr>
      </p:pic>
      <p:pic>
        <p:nvPicPr>
          <p:cNvPr id="41" name="图片 40" descr="5717cd47ab759f7c5862f5ab853f3b38.jpg"/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rgbClr val="D9C3A5">
                <a:tint val="50000"/>
                <a:satMod val="180000"/>
              </a:srgbClr>
            </a:duotone>
            <a:lum contrast="-40000"/>
          </a:blip>
          <a:stretch>
            <a:fillRect/>
          </a:stretch>
        </p:blipFill>
        <p:spPr>
          <a:xfrm>
            <a:off x="433360" y="503445"/>
            <a:ext cx="8277280" cy="4150208"/>
          </a:xfrm>
          <a:prstGeom prst="roundRect">
            <a:avLst>
              <a:gd name="adj" fmla="val 8009"/>
            </a:avLst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3" name="直接连接符 2"/>
          <p:cNvCxnSpPr/>
          <p:nvPr/>
        </p:nvCxnSpPr>
        <p:spPr>
          <a:xfrm>
            <a:off x="546747" y="1349954"/>
            <a:ext cx="7540262" cy="1512"/>
          </a:xfrm>
          <a:prstGeom prst="line">
            <a:avLst/>
          </a:prstGeom>
          <a:ln w="57150">
            <a:solidFill>
              <a:srgbClr val="76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3"/>
          <p:cNvGrpSpPr/>
          <p:nvPr/>
        </p:nvGrpSpPr>
        <p:grpSpPr>
          <a:xfrm>
            <a:off x="523365" y="671105"/>
            <a:ext cx="3229870" cy="612326"/>
            <a:chOff x="3853815" y="1936053"/>
            <a:chExt cx="4069860" cy="1256352"/>
          </a:xfrm>
          <a:solidFill>
            <a:schemeClr val="accent2">
              <a:lumMod val="50000"/>
            </a:schemeClr>
          </a:solidFill>
        </p:grpSpPr>
        <p:sp>
          <p:nvSpPr>
            <p:cNvPr id="5" name="TextBox 4"/>
            <p:cNvSpPr txBox="1"/>
            <p:nvPr/>
          </p:nvSpPr>
          <p:spPr>
            <a:xfrm>
              <a:off x="3853815" y="1936053"/>
              <a:ext cx="3650654" cy="1256352"/>
            </a:xfrm>
            <a:custGeom>
              <a:avLst/>
              <a:gdLst>
                <a:gd name="connsiteX0" fmla="*/ 0 w 3638754"/>
                <a:gd name="connsiteY0" fmla="*/ 0 h 1247943"/>
                <a:gd name="connsiteX1" fmla="*/ 3638754 w 3638754"/>
                <a:gd name="connsiteY1" fmla="*/ 0 h 1247943"/>
                <a:gd name="connsiteX2" fmla="*/ 3638754 w 3638754"/>
                <a:gd name="connsiteY2" fmla="*/ 1247943 h 1247943"/>
                <a:gd name="connsiteX3" fmla="*/ 0 w 3638754"/>
                <a:gd name="connsiteY3" fmla="*/ 1247943 h 1247943"/>
                <a:gd name="connsiteX4" fmla="*/ 0 w 3638754"/>
                <a:gd name="connsiteY4" fmla="*/ 0 h 1247943"/>
                <a:gd name="connsiteX0" fmla="*/ 0 w 3638754"/>
                <a:gd name="connsiteY0" fmla="*/ 8409 h 1256352"/>
                <a:gd name="connsiteX1" fmla="*/ 111925 w 3638754"/>
                <a:gd name="connsiteY1" fmla="*/ 0 h 1256352"/>
                <a:gd name="connsiteX2" fmla="*/ 3638754 w 3638754"/>
                <a:gd name="connsiteY2" fmla="*/ 8409 h 1256352"/>
                <a:gd name="connsiteX3" fmla="*/ 3638754 w 3638754"/>
                <a:gd name="connsiteY3" fmla="*/ 1256352 h 1256352"/>
                <a:gd name="connsiteX4" fmla="*/ 0 w 3638754"/>
                <a:gd name="connsiteY4" fmla="*/ 1256352 h 1256352"/>
                <a:gd name="connsiteX5" fmla="*/ 0 w 3638754"/>
                <a:gd name="connsiteY5" fmla="*/ 8409 h 1256352"/>
                <a:gd name="connsiteX0" fmla="*/ 11900 w 3650654"/>
                <a:gd name="connsiteY0" fmla="*/ 8409 h 1256352"/>
                <a:gd name="connsiteX1" fmla="*/ 123825 w 3650654"/>
                <a:gd name="connsiteY1" fmla="*/ 0 h 1256352"/>
                <a:gd name="connsiteX2" fmla="*/ 3650654 w 3650654"/>
                <a:gd name="connsiteY2" fmla="*/ 8409 h 1256352"/>
                <a:gd name="connsiteX3" fmla="*/ 3650654 w 3650654"/>
                <a:gd name="connsiteY3" fmla="*/ 1256352 h 1256352"/>
                <a:gd name="connsiteX4" fmla="*/ 11900 w 3650654"/>
                <a:gd name="connsiteY4" fmla="*/ 1256352 h 1256352"/>
                <a:gd name="connsiteX5" fmla="*/ 0 w 3650654"/>
                <a:gd name="connsiteY5" fmla="*/ 76200 h 1256352"/>
                <a:gd name="connsiteX6" fmla="*/ 11900 w 3650654"/>
                <a:gd name="connsiteY6" fmla="*/ 8409 h 1256352"/>
                <a:gd name="connsiteX0" fmla="*/ 0 w 3650654"/>
                <a:gd name="connsiteY0" fmla="*/ 76200 h 1256352"/>
                <a:gd name="connsiteX1" fmla="*/ 123825 w 3650654"/>
                <a:gd name="connsiteY1" fmla="*/ 0 h 1256352"/>
                <a:gd name="connsiteX2" fmla="*/ 3650654 w 3650654"/>
                <a:gd name="connsiteY2" fmla="*/ 8409 h 1256352"/>
                <a:gd name="connsiteX3" fmla="*/ 3650654 w 3650654"/>
                <a:gd name="connsiteY3" fmla="*/ 1256352 h 1256352"/>
                <a:gd name="connsiteX4" fmla="*/ 11900 w 3650654"/>
                <a:gd name="connsiteY4" fmla="*/ 1256352 h 1256352"/>
                <a:gd name="connsiteX5" fmla="*/ 0 w 3650654"/>
                <a:gd name="connsiteY5" fmla="*/ 76200 h 125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0654" h="1256352">
                  <a:moveTo>
                    <a:pt x="0" y="76200"/>
                  </a:moveTo>
                  <a:lnTo>
                    <a:pt x="123825" y="0"/>
                  </a:lnTo>
                  <a:lnTo>
                    <a:pt x="3650654" y="8409"/>
                  </a:lnTo>
                  <a:lnTo>
                    <a:pt x="3650654" y="1256352"/>
                  </a:lnTo>
                  <a:lnTo>
                    <a:pt x="11900" y="1256352"/>
                  </a:lnTo>
                  <a:lnTo>
                    <a:pt x="0" y="7620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 sz="32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endParaRPr lang="zh-CN" altLang="en-US" sz="98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925253" y="2028362"/>
              <a:ext cx="3998422" cy="947230"/>
            </a:xfrm>
            <a:prstGeom prst="rect">
              <a:avLst/>
            </a:prstGeom>
            <a:noFill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rtlCol="0">
              <a:spAutoFit/>
            </a:bodyPr>
            <a:lstStyle/>
            <a:p>
              <a:r>
                <a:rPr lang="zh-CN" altLang="en-US" sz="2400" b="1" spc="513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anose="020B0806030902050204" pitchFamily="34" charset="0"/>
                  <a:ea typeface="微软雅黑" pitchFamily="34" charset="-122"/>
                </a:rPr>
                <a:t>人教版八年级下册</a:t>
              </a:r>
            </a:p>
          </p:txBody>
        </p:sp>
      </p:grpSp>
      <p:sp>
        <p:nvSpPr>
          <p:cNvPr id="29" name="矩形 28"/>
          <p:cNvSpPr/>
          <p:nvPr/>
        </p:nvSpPr>
        <p:spPr>
          <a:xfrm>
            <a:off x="319972" y="1530172"/>
            <a:ext cx="8447361" cy="602127"/>
          </a:xfrm>
          <a:prstGeom prst="rect">
            <a:avLst/>
          </a:prstGeom>
        </p:spPr>
        <p:txBody>
          <a:bodyPr wrap="square" lIns="78145" tIns="39072" rIns="78145" bIns="39072">
            <a:spAutoFit/>
          </a:bodyPr>
          <a:lstStyle/>
          <a:p>
            <a:pPr lvl="0" algn="ctr"/>
            <a:r>
              <a:rPr lang="zh-CN" altLang="en-US" sz="3400" b="1" dirty="0">
                <a:solidFill>
                  <a:schemeClr val="bg1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第一单元  中华人民共和国的成立和巩固</a:t>
            </a:r>
          </a:p>
        </p:txBody>
      </p:sp>
      <p:sp>
        <p:nvSpPr>
          <p:cNvPr id="28" name="文本框 6"/>
          <p:cNvSpPr txBox="1"/>
          <p:nvPr/>
        </p:nvSpPr>
        <p:spPr>
          <a:xfrm>
            <a:off x="827584" y="2476493"/>
            <a:ext cx="8136904" cy="2418009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3400" b="1" dirty="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     第</a:t>
            </a:r>
            <a:r>
              <a:rPr lang="en-US" altLang="zh-CN" sz="3400" b="1" dirty="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1</a:t>
            </a:r>
            <a:r>
              <a:rPr lang="zh-CN" altLang="en-US" sz="3400" b="1" dirty="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课  中华人民共和国成立</a:t>
            </a:r>
            <a:endParaRPr lang="en-US" altLang="zh-CN" sz="3400" b="1" dirty="0">
              <a:solidFill>
                <a:schemeClr val="bg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新魏" pitchFamily="2" charset="-122"/>
              <a:ea typeface="华文新魏" pitchFamily="2" charset="-122"/>
            </a:endParaRPr>
          </a:p>
          <a:p>
            <a:r>
              <a:rPr lang="zh-CN" altLang="en-US" sz="4800" b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第一届中国人民政治协商会议</a:t>
            </a:r>
            <a:endParaRPr lang="en-US" altLang="zh-CN" sz="4800" b="1" dirty="0">
              <a:solidFill>
                <a:srgbClr val="FF0000"/>
              </a:solidFill>
              <a:latin typeface="华文新魏" pitchFamily="2" charset="-122"/>
              <a:ea typeface="华文新魏" pitchFamily="2" charset="-122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   </a:t>
            </a:r>
            <a:endParaRPr lang="zh-CN" altLang="en-US" sz="4800" b="1" dirty="0">
              <a:solidFill>
                <a:srgbClr val="FF0000"/>
              </a:solidFill>
            </a:endParaRPr>
          </a:p>
          <a:p>
            <a:endParaRPr lang="zh-CN" altLang="en-US" sz="3400" b="1" dirty="0">
              <a:solidFill>
                <a:schemeClr val="bg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新魏" pitchFamily="2" charset="-122"/>
              <a:ea typeface="华文新魏" pitchFamily="2" charset="-122"/>
            </a:endParaRPr>
          </a:p>
        </p:txBody>
      </p:sp>
      <p:pic>
        <p:nvPicPr>
          <p:cNvPr id="35" name="Picture 18" descr="psd36"/>
          <p:cNvPicPr>
            <a:picLocks noChangeAspect="1" noChangeArrowheads="1"/>
          </p:cNvPicPr>
          <p:nvPr/>
        </p:nvPicPr>
        <p:blipFill>
          <a:blip r:embed="rId6" cstate="print"/>
          <a:srcRect t="12599" b="18141"/>
          <a:stretch>
            <a:fillRect/>
          </a:stretch>
        </p:blipFill>
        <p:spPr bwMode="auto">
          <a:xfrm>
            <a:off x="755576" y="4077072"/>
            <a:ext cx="7362203" cy="2041086"/>
          </a:xfrm>
          <a:prstGeom prst="rect">
            <a:avLst/>
          </a:prstGeom>
          <a:noFill/>
          <a:ln w="3175">
            <a:solidFill>
              <a:srgbClr val="C0C0C0"/>
            </a:solidFill>
            <a:miter lim="800000"/>
            <a:headEnd/>
            <a:tailEnd/>
          </a:ln>
        </p:spPr>
      </p:pic>
      <p:pic>
        <p:nvPicPr>
          <p:cNvPr id="43" name="图片 42" descr="MAIN201511161442000438399173947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3131840" y="4365104"/>
            <a:ext cx="1961984" cy="1496796"/>
          </a:xfrm>
          <a:prstGeom prst="rect">
            <a:avLst/>
          </a:prstGeom>
        </p:spPr>
      </p:pic>
      <p:pic>
        <p:nvPicPr>
          <p:cNvPr id="44" name="图片 43" descr="1411672691438_1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899592" y="4581128"/>
            <a:ext cx="2078769" cy="1496796"/>
          </a:xfrm>
          <a:prstGeom prst="rect">
            <a:avLst/>
          </a:prstGeom>
        </p:spPr>
      </p:pic>
      <p:pic>
        <p:nvPicPr>
          <p:cNvPr id="45" name="图片 44" descr="4d79089ft919d4311a785&amp;690.jp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5076056" y="4437112"/>
            <a:ext cx="921889" cy="1496796"/>
          </a:xfrm>
          <a:prstGeom prst="rect">
            <a:avLst/>
          </a:prstGeom>
        </p:spPr>
      </p:pic>
      <p:pic>
        <p:nvPicPr>
          <p:cNvPr id="46" name="图片 45" descr="t011a0e92783b4c7c40.jpg"/>
          <p:cNvPicPr>
            <a:picLocks noChangeAspect="1"/>
          </p:cNvPicPr>
          <p:nvPr/>
        </p:nvPicPr>
        <p:blipFill>
          <a:blip r:embed="rId10" cstate="print"/>
          <a:srcRect t="9766" r="20000"/>
          <a:stretch>
            <a:fillRect/>
          </a:stretch>
        </p:blipFill>
        <p:spPr>
          <a:xfrm>
            <a:off x="6156176" y="4293096"/>
            <a:ext cx="2040973" cy="1563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矩形 54"/>
          <p:cNvSpPr/>
          <p:nvPr/>
        </p:nvSpPr>
        <p:spPr bwMode="auto">
          <a:xfrm flipV="1">
            <a:off x="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19" name="Picture 32" descr="201007170829307724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E0E0E0"/>
              </a:clrFrom>
              <a:clrTo>
                <a:srgbClr val="E0E0E0">
                  <a:alpha val="0"/>
                </a:srgbClr>
              </a:clrTo>
            </a:clrChange>
          </a:blip>
          <a:srcRect t="8003" b="3963"/>
          <a:stretch>
            <a:fillRect/>
          </a:stretch>
        </p:blipFill>
        <p:spPr bwMode="auto">
          <a:xfrm>
            <a:off x="1623927" y="1592023"/>
            <a:ext cx="5329208" cy="3952214"/>
          </a:xfrm>
          <a:prstGeom prst="rect">
            <a:avLst/>
          </a:prstGeom>
          <a:noFill/>
        </p:spPr>
      </p:pic>
      <p:grpSp>
        <p:nvGrpSpPr>
          <p:cNvPr id="4" name="组合 21"/>
          <p:cNvGrpSpPr/>
          <p:nvPr/>
        </p:nvGrpSpPr>
        <p:grpSpPr>
          <a:xfrm>
            <a:off x="0" y="571480"/>
            <a:ext cx="1907396" cy="1124175"/>
            <a:chOff x="945803" y="915566"/>
            <a:chExt cx="3143657" cy="1180384"/>
          </a:xfrm>
        </p:grpSpPr>
        <p:pic>
          <p:nvPicPr>
            <p:cNvPr id="23" name="Picture 2" descr="C:\Users\Thinkpad\Desktop\PNG\1_0001_图层-6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5803" y="915566"/>
              <a:ext cx="3143657" cy="11803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矩形 23"/>
            <p:cNvSpPr/>
            <p:nvPr/>
          </p:nvSpPr>
          <p:spPr>
            <a:xfrm>
              <a:off x="1296951" y="1085148"/>
              <a:ext cx="1614774" cy="7230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地点</a:t>
              </a:r>
            </a:p>
          </p:txBody>
        </p:sp>
      </p:grpSp>
      <p:sp>
        <p:nvSpPr>
          <p:cNvPr id="25" name="矩形 24"/>
          <p:cNvSpPr/>
          <p:nvPr/>
        </p:nvSpPr>
        <p:spPr>
          <a:xfrm>
            <a:off x="603440" y="5470086"/>
            <a:ext cx="7823731" cy="1510068"/>
          </a:xfrm>
          <a:prstGeom prst="rect">
            <a:avLst/>
          </a:prstGeom>
        </p:spPr>
        <p:txBody>
          <a:bodyPr wrap="square" lIns="78145" tIns="39072" rIns="78145" bIns="39072">
            <a:spAutoFit/>
          </a:bodyPr>
          <a:lstStyle/>
          <a:p>
            <a:pPr lvl="0"/>
            <a:r>
              <a:rPr lang="en-US" altLang="zh-CN" sz="3100" dirty="0">
                <a:solidFill>
                  <a:srgbClr val="800000"/>
                </a:solidFill>
                <a:latin typeface="华文新魏" pitchFamily="2" charset="-122"/>
                <a:ea typeface="华文新魏" pitchFamily="2" charset="-122"/>
              </a:rPr>
              <a:t>         9</a:t>
            </a:r>
            <a:r>
              <a:rPr lang="zh-CN" altLang="en-US" sz="3100" dirty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</a:rPr>
              <a:t>月</a:t>
            </a:r>
            <a:r>
              <a:rPr lang="en-US" altLang="zh-CN" sz="3100" dirty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</a:rPr>
              <a:t>21</a:t>
            </a:r>
            <a:r>
              <a:rPr lang="zh-CN" altLang="en-US" sz="3100" dirty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</a:rPr>
              <a:t>日下午</a:t>
            </a:r>
            <a:r>
              <a:rPr lang="en-US" altLang="zh-CN" sz="3100" dirty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</a:rPr>
              <a:t>7</a:t>
            </a:r>
            <a:r>
              <a:rPr lang="zh-CN" altLang="en-US" sz="3100" dirty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</a:rPr>
              <a:t>时，中国人民政治协商会议第一届全体会议在</a:t>
            </a:r>
            <a:r>
              <a:rPr lang="zh-CN" altLang="en-US" sz="31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北平</a:t>
            </a:r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中南海怀仁堂隆重</a:t>
            </a:r>
            <a:r>
              <a:rPr lang="zh-CN" altLang="en-US" sz="3100" dirty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</a:rPr>
              <a:t>开幕。</a:t>
            </a:r>
            <a:endParaRPr lang="zh-CN" altLang="en-US" sz="3100" dirty="0">
              <a:latin typeface="华文新魏" pitchFamily="2" charset="-122"/>
              <a:ea typeface="华文新魏" pitchFamily="2" charset="-122"/>
            </a:endParaRPr>
          </a:p>
        </p:txBody>
      </p:sp>
      <p:pic>
        <p:nvPicPr>
          <p:cNvPr id="26" name="图片 25" descr="QQ截图20180129194232.png"/>
          <p:cNvPicPr>
            <a:picLocks noChangeAspect="1"/>
          </p:cNvPicPr>
          <p:nvPr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778" t="2852" r="2777" b="3041"/>
          <a:stretch>
            <a:fillRect/>
          </a:stretch>
        </p:blipFill>
        <p:spPr>
          <a:xfrm>
            <a:off x="7009829" y="843625"/>
            <a:ext cx="1927586" cy="2245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4" r="13974" b="25049"/>
          <a:stretch/>
        </p:blipFill>
        <p:spPr>
          <a:xfrm>
            <a:off x="4118450" y="1523987"/>
            <a:ext cx="4478802" cy="4966642"/>
          </a:xfrm>
          <a:prstGeom prst="roundRect">
            <a:avLst>
              <a:gd name="adj" fmla="val 7037"/>
            </a:avLst>
          </a:prstGeom>
          <a:ln>
            <a:solidFill>
              <a:schemeClr val="bg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5" name="矩形 54"/>
          <p:cNvSpPr/>
          <p:nvPr/>
        </p:nvSpPr>
        <p:spPr bwMode="auto">
          <a:xfrm flipV="1">
            <a:off x="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57" name="图片 56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" y="0"/>
            <a:ext cx="8552653" cy="67128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rtlCol="0" anchor="ctr"/>
          <a:lstStyle/>
          <a:p>
            <a:pPr lvl="0" algn="ctr"/>
            <a:r>
              <a:rPr lang="en-US" altLang="zh-CN" sz="1500" dirty="0">
                <a:solidFill>
                  <a:schemeClr val="tx1"/>
                </a:solidFill>
              </a:rPr>
              <a:t> </a:t>
            </a:r>
            <a:endParaRPr lang="zh-CN" altLang="en-US" sz="1500" dirty="0">
              <a:solidFill>
                <a:schemeClr val="tx1"/>
              </a:solidFill>
            </a:endParaRPr>
          </a:p>
        </p:txBody>
      </p:sp>
      <p:grpSp>
        <p:nvGrpSpPr>
          <p:cNvPr id="2" name="组合 23"/>
          <p:cNvGrpSpPr/>
          <p:nvPr/>
        </p:nvGrpSpPr>
        <p:grpSpPr>
          <a:xfrm flipH="1">
            <a:off x="6556279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1" name="直角三角形 60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56903" y="247444"/>
            <a:ext cx="0" cy="249464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5"/>
          <p:cNvSpPr txBox="1"/>
          <p:nvPr/>
        </p:nvSpPr>
        <p:spPr>
          <a:xfrm>
            <a:off x="761958" y="140305"/>
            <a:ext cx="2432017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人教版八年级下册</a:t>
            </a:r>
          </a:p>
        </p:txBody>
      </p:sp>
      <p:grpSp>
        <p:nvGrpSpPr>
          <p:cNvPr id="3" name="组合 66"/>
          <p:cNvGrpSpPr/>
          <p:nvPr/>
        </p:nvGrpSpPr>
        <p:grpSpPr>
          <a:xfrm flipH="1">
            <a:off x="6965230" y="-11817"/>
            <a:ext cx="2183070" cy="704855"/>
            <a:chOff x="0" y="-2"/>
            <a:chExt cx="1377891" cy="634701"/>
          </a:xfrm>
          <a:solidFill>
            <a:schemeClr val="bg2">
              <a:lumMod val="90000"/>
            </a:schemeClr>
          </a:solidFill>
        </p:grpSpPr>
        <p:sp>
          <p:nvSpPr>
            <p:cNvPr id="66" name="直角三角形 65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 b="1" dirty="0">
                <a:ea typeface="微软雅黑" pitchFamily="34" charset="-122"/>
              </a:endParaRPr>
            </a:p>
          </p:txBody>
        </p:sp>
      </p:grpSp>
      <p:pic>
        <p:nvPicPr>
          <p:cNvPr id="69" name="图片 68" descr="624f9a79jw1eelyzwvu5xj20b408t75j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766" y="0"/>
            <a:ext cx="1360649" cy="775589"/>
          </a:xfrm>
          <a:prstGeom prst="rect">
            <a:avLst/>
          </a:prstGeom>
        </p:spPr>
      </p:pic>
      <p:sp>
        <p:nvSpPr>
          <p:cNvPr id="70" name="文本框 13"/>
          <p:cNvSpPr txBox="1"/>
          <p:nvPr/>
        </p:nvSpPr>
        <p:spPr>
          <a:xfrm>
            <a:off x="7746847" y="163263"/>
            <a:ext cx="1020487" cy="632905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charset="0"/>
                <a:ea typeface="微软雅黑" charset="0"/>
              </a:rPr>
              <a:t>第一单元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71" name="文本框 6"/>
          <p:cNvSpPr txBox="1"/>
          <p:nvPr/>
        </p:nvSpPr>
        <p:spPr>
          <a:xfrm>
            <a:off x="3041270" y="131800"/>
            <a:ext cx="4195334" cy="402073"/>
          </a:xfrm>
          <a:prstGeom prst="rect">
            <a:avLst/>
          </a:prstGeom>
          <a:noFill/>
        </p:spPr>
        <p:txBody>
          <a:bodyPr wrap="square" lIns="78145" tIns="39072" rIns="78145" bIns="39072" rtlCol="0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课  中华人民共和国成立</a:t>
            </a:r>
          </a:p>
        </p:txBody>
      </p:sp>
      <p:sp>
        <p:nvSpPr>
          <p:cNvPr id="72" name="矩形 71"/>
          <p:cNvSpPr/>
          <p:nvPr/>
        </p:nvSpPr>
        <p:spPr bwMode="auto">
          <a:xfrm flipV="1">
            <a:off x="-12094" y="654031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20" name="Rectangle 33"/>
          <p:cNvSpPr>
            <a:spLocks noChangeArrowheads="1"/>
          </p:cNvSpPr>
          <p:nvPr/>
        </p:nvSpPr>
        <p:spPr bwMode="auto">
          <a:xfrm>
            <a:off x="206585" y="2002899"/>
            <a:ext cx="3741784" cy="389533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78145" tIns="39072" rIns="78145" bIns="39072" anchor="ctr">
            <a:spAutoFit/>
          </a:bodyPr>
          <a:lstStyle/>
          <a:p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       </a:t>
            </a:r>
            <a:r>
              <a:rPr lang="zh-CN" altLang="en-US" sz="31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中国共产党</a:t>
            </a:r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、</a:t>
            </a:r>
            <a:r>
              <a:rPr lang="zh-CN" altLang="en-US" sz="31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各民主党派</a:t>
            </a:r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、</a:t>
            </a:r>
            <a:r>
              <a:rPr lang="zh-CN" altLang="en-US" sz="31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无党派人士</a:t>
            </a:r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、</a:t>
            </a:r>
            <a:r>
              <a:rPr lang="zh-CN" altLang="en-US" sz="31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人民解放军</a:t>
            </a:r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、</a:t>
            </a:r>
            <a:r>
              <a:rPr lang="zh-CN" altLang="en-US" sz="31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各人民团体</a:t>
            </a:r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、</a:t>
            </a:r>
            <a:r>
              <a:rPr lang="zh-CN" altLang="en-US" sz="31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各地区</a:t>
            </a:r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、</a:t>
            </a:r>
            <a:r>
              <a:rPr lang="zh-CN" altLang="en-US" sz="31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各民族</a:t>
            </a:r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以及</a:t>
            </a:r>
            <a:r>
              <a:rPr lang="zh-CN" altLang="en-US" sz="31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海外华侨</a:t>
            </a:r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等各方面代表</a:t>
            </a:r>
            <a:r>
              <a:rPr lang="en-US" altLang="zh-CN" sz="3100" dirty="0">
                <a:latin typeface="华文新魏" pitchFamily="2" charset="-122"/>
                <a:ea typeface="华文新魏" pitchFamily="2" charset="-122"/>
              </a:rPr>
              <a:t>600</a:t>
            </a:r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余人出席会议，讨论成立新中国的问题。</a:t>
            </a:r>
          </a:p>
        </p:txBody>
      </p:sp>
      <p:grpSp>
        <p:nvGrpSpPr>
          <p:cNvPr id="4" name="组合 21"/>
          <p:cNvGrpSpPr/>
          <p:nvPr/>
        </p:nvGrpSpPr>
        <p:grpSpPr>
          <a:xfrm>
            <a:off x="0" y="571480"/>
            <a:ext cx="1907396" cy="1124175"/>
            <a:chOff x="945803" y="915566"/>
            <a:chExt cx="3143657" cy="1180384"/>
          </a:xfrm>
        </p:grpSpPr>
        <p:pic>
          <p:nvPicPr>
            <p:cNvPr id="23" name="Picture 2" descr="C:\Users\Thinkpad\Desktop\PNG\1_0001_图层-6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5803" y="915566"/>
              <a:ext cx="3143657" cy="11803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矩形 23"/>
            <p:cNvSpPr/>
            <p:nvPr/>
          </p:nvSpPr>
          <p:spPr>
            <a:xfrm>
              <a:off x="1219773" y="1085148"/>
              <a:ext cx="1614774" cy="7230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3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代表</a:t>
              </a:r>
            </a:p>
          </p:txBody>
        </p:sp>
      </p:grpSp>
      <p:sp>
        <p:nvSpPr>
          <p:cNvPr id="25" name="矩形 24"/>
          <p:cNvSpPr/>
          <p:nvPr/>
        </p:nvSpPr>
        <p:spPr>
          <a:xfrm>
            <a:off x="4345225" y="5402050"/>
            <a:ext cx="4195334" cy="1186903"/>
          </a:xfrm>
          <a:prstGeom prst="rect">
            <a:avLst/>
          </a:prstGeom>
        </p:spPr>
        <p:txBody>
          <a:bodyPr wrap="square" lIns="78145" tIns="39072" rIns="78145" bIns="39072">
            <a:spAutoFit/>
          </a:bodyPr>
          <a:lstStyle/>
          <a:p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662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名代表参加的中国人民政治协商会议第一届全体会议会场。</a:t>
            </a:r>
          </a:p>
        </p:txBody>
      </p:sp>
      <p:pic>
        <p:nvPicPr>
          <p:cNvPr id="26" name="图片 25" descr="80435879_3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4288531" y="1660059"/>
            <a:ext cx="4152781" cy="3741990"/>
          </a:xfrm>
          <a:prstGeom prst="roundRect">
            <a:avLst>
              <a:gd name="adj" fmla="val 10073"/>
            </a:avLst>
          </a:prstGeom>
        </p:spPr>
      </p:pic>
    </p:spTree>
    <p:extLst>
      <p:ext uri="{BB962C8B-B14F-4D97-AF65-F5344CB8AC3E}">
        <p14:creationId xmlns:p14="http://schemas.microsoft.com/office/powerpoint/2010/main" val="22490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2173</Words>
  <Application>Microsoft Office PowerPoint</Application>
  <PresentationFormat>全屏显示(4:3)</PresentationFormat>
  <Paragraphs>345</Paragraphs>
  <Slides>36</Slides>
  <Notes>32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8" baseType="lpstr">
      <vt:lpstr>黑体</vt:lpstr>
      <vt:lpstr>华文隶书</vt:lpstr>
      <vt:lpstr>华文新魏</vt:lpstr>
      <vt:lpstr>楷体_GB2312</vt:lpstr>
      <vt:lpstr>迷你简菱心</vt:lpstr>
      <vt:lpstr>宋体</vt:lpstr>
      <vt:lpstr>微软雅黑</vt:lpstr>
      <vt:lpstr>Arial</vt:lpstr>
      <vt:lpstr>Calibri</vt:lpstr>
      <vt:lpstr>Impact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微软用户</dc:creator>
  <cp:lastModifiedBy>会玲 郭</cp:lastModifiedBy>
  <cp:revision>21</cp:revision>
  <dcterms:created xsi:type="dcterms:W3CDTF">2018-02-21T10:41:46Z</dcterms:created>
  <dcterms:modified xsi:type="dcterms:W3CDTF">2020-02-19T05:57:06Z</dcterms:modified>
</cp:coreProperties>
</file>

<file path=docProps/thumbnail.jpeg>
</file>